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37"/>
  </p:notesMasterIdLst>
  <p:handoutMasterIdLst>
    <p:handoutMasterId r:id="rId38"/>
  </p:handoutMasterIdLst>
  <p:sldIdLst>
    <p:sldId id="257" r:id="rId2"/>
    <p:sldId id="282" r:id="rId3"/>
    <p:sldId id="307" r:id="rId4"/>
    <p:sldId id="320" r:id="rId5"/>
    <p:sldId id="313" r:id="rId6"/>
    <p:sldId id="362" r:id="rId7"/>
    <p:sldId id="300" r:id="rId8"/>
    <p:sldId id="319" r:id="rId9"/>
    <p:sldId id="359" r:id="rId10"/>
    <p:sldId id="360" r:id="rId11"/>
    <p:sldId id="372" r:id="rId12"/>
    <p:sldId id="293" r:id="rId13"/>
    <p:sldId id="370" r:id="rId14"/>
    <p:sldId id="352" r:id="rId15"/>
    <p:sldId id="367" r:id="rId16"/>
    <p:sldId id="368" r:id="rId17"/>
    <p:sldId id="369" r:id="rId18"/>
    <p:sldId id="373" r:id="rId19"/>
    <p:sldId id="375" r:id="rId20"/>
    <p:sldId id="388" r:id="rId21"/>
    <p:sldId id="380" r:id="rId22"/>
    <p:sldId id="383" r:id="rId23"/>
    <p:sldId id="382" r:id="rId24"/>
    <p:sldId id="381" r:id="rId25"/>
    <p:sldId id="390" r:id="rId26"/>
    <p:sldId id="385" r:id="rId27"/>
    <p:sldId id="386" r:id="rId28"/>
    <p:sldId id="387" r:id="rId29"/>
    <p:sldId id="389" r:id="rId30"/>
    <p:sldId id="393" r:id="rId31"/>
    <p:sldId id="391" r:id="rId32"/>
    <p:sldId id="392" r:id="rId33"/>
    <p:sldId id="384" r:id="rId34"/>
    <p:sldId id="325" r:id="rId35"/>
    <p:sldId id="278" r:id="rId36"/>
  </p:sldIdLst>
  <p:sldSz cx="9144000" cy="6858000" type="screen4x3"/>
  <p:notesSz cx="7102475" cy="102330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3E"/>
    <a:srgbClr val="6FAD49"/>
    <a:srgbClr val="FFFFFF"/>
    <a:srgbClr val="5B9BD5"/>
    <a:srgbClr val="84B4E0"/>
    <a:srgbClr val="60847B"/>
    <a:srgbClr val="3C6254"/>
    <a:srgbClr val="FFC000"/>
    <a:srgbClr val="62AA92"/>
    <a:srgbClr val="548A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7" autoAdjust="0"/>
    <p:restoredTop sz="86792" autoAdjust="0"/>
  </p:normalViewPr>
  <p:slideViewPr>
    <p:cSldViewPr snapToGrid="0">
      <p:cViewPr>
        <p:scale>
          <a:sx n="83" d="100"/>
          <a:sy n="83" d="100"/>
        </p:scale>
        <p:origin x="1912" y="256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-4104" y="-90"/>
      </p:cViewPr>
      <p:guideLst>
        <p:guide orient="horz" pos="3224"/>
        <p:guide pos="223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C:\Users\minji\Desktop\step-loss\scalar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C:\Users\minji\Desktop\step-loss\scalar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/C:\Users\minji\Desktop\step-loss\scalar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b="0" i="0" baseline="0" dirty="0">
                <a:effectLst/>
              </a:rPr>
              <a:t>YOLO face model</a:t>
            </a:r>
            <a:r>
              <a:rPr lang="ko-KR" altLang="en-US" sz="1400" b="0" i="0" baseline="0" dirty="0">
                <a:effectLst/>
              </a:rPr>
              <a:t>에서 </a:t>
            </a:r>
            <a:endParaRPr lang="en-US" altLang="ko-KR" sz="1400" b="0" i="0" baseline="0" dirty="0">
              <a:effectLst/>
            </a:endParaRPr>
          </a:p>
          <a:p>
            <a:pPr>
              <a:defRPr/>
            </a:pPr>
            <a:r>
              <a:rPr lang="en-US" altLang="ko-KR" sz="1400" b="0" i="0" baseline="0" dirty="0">
                <a:effectLst/>
              </a:rPr>
              <a:t>Pre-trained Weight </a:t>
            </a:r>
            <a:r>
              <a:rPr lang="ko-KR" altLang="ko-KR" sz="1400" b="0" i="0" baseline="0" dirty="0">
                <a:effectLst/>
              </a:rPr>
              <a:t>유무에 따른 </a:t>
            </a:r>
            <a:r>
              <a:rPr lang="en-US" altLang="ko-KR" sz="1400" b="0" i="0" baseline="0" dirty="0">
                <a:effectLst/>
              </a:rPr>
              <a:t>loss </a:t>
            </a:r>
            <a:r>
              <a:rPr lang="ko-KR" altLang="ko-KR" sz="1400" b="0" i="0" baseline="0" dirty="0">
                <a:effectLst/>
              </a:rPr>
              <a:t>변화</a:t>
            </a:r>
            <a:endParaRPr lang="ko-KR" altLang="ko-KR" sz="14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2"/>
          <c:order val="0"/>
          <c:tx>
            <c:v>With Pre-trained Weight</c:v>
          </c:tx>
          <c:spPr>
            <a:ln w="19050" cap="rnd">
              <a:solidFill>
                <a:srgbClr val="6FAD49"/>
              </a:solidFill>
              <a:round/>
            </a:ln>
            <a:effectLst/>
          </c:spPr>
          <c:marker>
            <c:symbol val="none"/>
          </c:marker>
          <c:xVal>
            <c:strRef>
              <c:f>'yolo-face'!$B$1:$B$653</c:f>
              <c:strCache>
                <c:ptCount val="653"/>
                <c:pt idx="0">
                  <c:v>Step</c:v>
                </c:pt>
                <c:pt idx="1">
                  <c:v>6</c:v>
                </c:pt>
                <c:pt idx="2">
                  <c:v>16</c:v>
                </c:pt>
                <c:pt idx="3">
                  <c:v>19</c:v>
                </c:pt>
                <c:pt idx="4">
                  <c:v>25</c:v>
                </c:pt>
                <c:pt idx="5">
                  <c:v>41</c:v>
                </c:pt>
                <c:pt idx="6">
                  <c:v>43</c:v>
                </c:pt>
                <c:pt idx="7">
                  <c:v>45</c:v>
                </c:pt>
                <c:pt idx="8">
                  <c:v>46</c:v>
                </c:pt>
                <c:pt idx="9">
                  <c:v>48</c:v>
                </c:pt>
                <c:pt idx="10">
                  <c:v>54</c:v>
                </c:pt>
                <c:pt idx="11">
                  <c:v>55</c:v>
                </c:pt>
                <c:pt idx="12">
                  <c:v>56</c:v>
                </c:pt>
                <c:pt idx="13">
                  <c:v>57</c:v>
                </c:pt>
                <c:pt idx="14">
                  <c:v>66</c:v>
                </c:pt>
                <c:pt idx="15">
                  <c:v>72</c:v>
                </c:pt>
                <c:pt idx="16">
                  <c:v>73</c:v>
                </c:pt>
                <c:pt idx="17">
                  <c:v>74</c:v>
                </c:pt>
                <c:pt idx="18">
                  <c:v>75</c:v>
                </c:pt>
                <c:pt idx="19">
                  <c:v>80</c:v>
                </c:pt>
                <c:pt idx="20">
                  <c:v>88</c:v>
                </c:pt>
                <c:pt idx="21">
                  <c:v>95</c:v>
                </c:pt>
                <c:pt idx="22">
                  <c:v>103</c:v>
                </c:pt>
                <c:pt idx="23">
                  <c:v>106</c:v>
                </c:pt>
                <c:pt idx="24">
                  <c:v>107</c:v>
                </c:pt>
                <c:pt idx="25">
                  <c:v>114</c:v>
                </c:pt>
                <c:pt idx="26">
                  <c:v>119</c:v>
                </c:pt>
                <c:pt idx="27">
                  <c:v>127</c:v>
                </c:pt>
                <c:pt idx="28">
                  <c:v>130</c:v>
                </c:pt>
                <c:pt idx="29">
                  <c:v>131</c:v>
                </c:pt>
                <c:pt idx="30">
                  <c:v>140</c:v>
                </c:pt>
                <c:pt idx="31">
                  <c:v>142</c:v>
                </c:pt>
                <c:pt idx="32">
                  <c:v>143</c:v>
                </c:pt>
                <c:pt idx="33">
                  <c:v>151</c:v>
                </c:pt>
                <c:pt idx="34">
                  <c:v>156</c:v>
                </c:pt>
                <c:pt idx="35">
                  <c:v>158</c:v>
                </c:pt>
                <c:pt idx="36">
                  <c:v>159</c:v>
                </c:pt>
                <c:pt idx="37">
                  <c:v>168</c:v>
                </c:pt>
                <c:pt idx="38">
                  <c:v>169</c:v>
                </c:pt>
                <c:pt idx="39">
                  <c:v>172</c:v>
                </c:pt>
                <c:pt idx="40">
                  <c:v>178</c:v>
                </c:pt>
                <c:pt idx="41">
                  <c:v>179</c:v>
                </c:pt>
                <c:pt idx="42">
                  <c:v>184</c:v>
                </c:pt>
                <c:pt idx="43">
                  <c:v>186</c:v>
                </c:pt>
                <c:pt idx="44">
                  <c:v>187</c:v>
                </c:pt>
                <c:pt idx="45">
                  <c:v>191</c:v>
                </c:pt>
                <c:pt idx="46">
                  <c:v>192</c:v>
                </c:pt>
                <c:pt idx="47">
                  <c:v>199</c:v>
                </c:pt>
                <c:pt idx="48">
                  <c:v>207</c:v>
                </c:pt>
                <c:pt idx="49">
                  <c:v>208</c:v>
                </c:pt>
                <c:pt idx="50">
                  <c:v>209</c:v>
                </c:pt>
                <c:pt idx="51">
                  <c:v>213</c:v>
                </c:pt>
                <c:pt idx="52">
                  <c:v>224</c:v>
                </c:pt>
                <c:pt idx="53">
                  <c:v>230</c:v>
                </c:pt>
                <c:pt idx="54">
                  <c:v>235</c:v>
                </c:pt>
                <c:pt idx="55">
                  <c:v>238</c:v>
                </c:pt>
                <c:pt idx="56">
                  <c:v>250</c:v>
                </c:pt>
                <c:pt idx="57">
                  <c:v>256</c:v>
                </c:pt>
                <c:pt idx="58">
                  <c:v>261</c:v>
                </c:pt>
                <c:pt idx="59">
                  <c:v>262</c:v>
                </c:pt>
                <c:pt idx="60">
                  <c:v>264</c:v>
                </c:pt>
                <c:pt idx="61">
                  <c:v>268</c:v>
                </c:pt>
                <c:pt idx="62">
                  <c:v>272</c:v>
                </c:pt>
                <c:pt idx="63">
                  <c:v>274</c:v>
                </c:pt>
                <c:pt idx="64">
                  <c:v>279</c:v>
                </c:pt>
                <c:pt idx="65">
                  <c:v>293</c:v>
                </c:pt>
                <c:pt idx="66">
                  <c:v>298</c:v>
                </c:pt>
                <c:pt idx="67">
                  <c:v>299</c:v>
                </c:pt>
                <c:pt idx="68">
                  <c:v>304</c:v>
                </c:pt>
                <c:pt idx="69">
                  <c:v>308</c:v>
                </c:pt>
                <c:pt idx="70">
                  <c:v>309</c:v>
                </c:pt>
                <c:pt idx="71">
                  <c:v>311</c:v>
                </c:pt>
                <c:pt idx="72">
                  <c:v>319</c:v>
                </c:pt>
                <c:pt idx="73">
                  <c:v>320</c:v>
                </c:pt>
                <c:pt idx="74">
                  <c:v>326</c:v>
                </c:pt>
                <c:pt idx="75">
                  <c:v>327</c:v>
                </c:pt>
                <c:pt idx="76">
                  <c:v>328</c:v>
                </c:pt>
                <c:pt idx="77">
                  <c:v>331</c:v>
                </c:pt>
                <c:pt idx="78">
                  <c:v>340</c:v>
                </c:pt>
                <c:pt idx="79">
                  <c:v>348</c:v>
                </c:pt>
                <c:pt idx="80">
                  <c:v>364</c:v>
                </c:pt>
                <c:pt idx="81">
                  <c:v>368</c:v>
                </c:pt>
                <c:pt idx="82">
                  <c:v>374</c:v>
                </c:pt>
                <c:pt idx="83">
                  <c:v>378</c:v>
                </c:pt>
                <c:pt idx="84">
                  <c:v>380</c:v>
                </c:pt>
                <c:pt idx="85">
                  <c:v>392</c:v>
                </c:pt>
                <c:pt idx="86">
                  <c:v>393</c:v>
                </c:pt>
                <c:pt idx="87">
                  <c:v>409</c:v>
                </c:pt>
                <c:pt idx="88">
                  <c:v>422</c:v>
                </c:pt>
                <c:pt idx="89">
                  <c:v>423</c:v>
                </c:pt>
                <c:pt idx="90">
                  <c:v>425</c:v>
                </c:pt>
                <c:pt idx="91">
                  <c:v>431</c:v>
                </c:pt>
                <c:pt idx="92">
                  <c:v>440</c:v>
                </c:pt>
                <c:pt idx="93">
                  <c:v>442</c:v>
                </c:pt>
                <c:pt idx="94">
                  <c:v>443</c:v>
                </c:pt>
                <c:pt idx="95">
                  <c:v>446</c:v>
                </c:pt>
                <c:pt idx="96">
                  <c:v>452</c:v>
                </c:pt>
                <c:pt idx="97">
                  <c:v>461</c:v>
                </c:pt>
                <c:pt idx="98">
                  <c:v>464</c:v>
                </c:pt>
                <c:pt idx="99">
                  <c:v>465</c:v>
                </c:pt>
                <c:pt idx="100">
                  <c:v>474</c:v>
                </c:pt>
                <c:pt idx="101">
                  <c:v>475</c:v>
                </c:pt>
                <c:pt idx="102">
                  <c:v>489</c:v>
                </c:pt>
                <c:pt idx="103">
                  <c:v>490</c:v>
                </c:pt>
                <c:pt idx="104">
                  <c:v>492</c:v>
                </c:pt>
                <c:pt idx="105">
                  <c:v>494</c:v>
                </c:pt>
                <c:pt idx="106">
                  <c:v>504</c:v>
                </c:pt>
                <c:pt idx="107">
                  <c:v>509</c:v>
                </c:pt>
                <c:pt idx="108">
                  <c:v>511</c:v>
                </c:pt>
                <c:pt idx="109">
                  <c:v>514</c:v>
                </c:pt>
                <c:pt idx="110">
                  <c:v>506</c:v>
                </c:pt>
                <c:pt idx="111">
                  <c:v>512</c:v>
                </c:pt>
                <c:pt idx="112">
                  <c:v>514</c:v>
                </c:pt>
                <c:pt idx="113">
                  <c:v>517</c:v>
                </c:pt>
                <c:pt idx="114">
                  <c:v>523</c:v>
                </c:pt>
                <c:pt idx="115">
                  <c:v>528</c:v>
                </c:pt>
                <c:pt idx="116">
                  <c:v>529</c:v>
                </c:pt>
                <c:pt idx="117">
                  <c:v>538</c:v>
                </c:pt>
                <c:pt idx="118">
                  <c:v>540</c:v>
                </c:pt>
                <c:pt idx="119">
                  <c:v>544</c:v>
                </c:pt>
                <c:pt idx="120">
                  <c:v>545</c:v>
                </c:pt>
                <c:pt idx="121">
                  <c:v>550</c:v>
                </c:pt>
                <c:pt idx="122">
                  <c:v>554</c:v>
                </c:pt>
                <c:pt idx="123">
                  <c:v>555</c:v>
                </c:pt>
                <c:pt idx="124">
                  <c:v>560</c:v>
                </c:pt>
                <c:pt idx="125">
                  <c:v>562</c:v>
                </c:pt>
                <c:pt idx="126">
                  <c:v>563</c:v>
                </c:pt>
                <c:pt idx="127">
                  <c:v>565</c:v>
                </c:pt>
                <c:pt idx="128">
                  <c:v>567</c:v>
                </c:pt>
                <c:pt idx="129">
                  <c:v>568</c:v>
                </c:pt>
                <c:pt idx="130">
                  <c:v>573</c:v>
                </c:pt>
                <c:pt idx="131">
                  <c:v>574</c:v>
                </c:pt>
                <c:pt idx="132">
                  <c:v>581</c:v>
                </c:pt>
                <c:pt idx="133">
                  <c:v>583</c:v>
                </c:pt>
                <c:pt idx="134">
                  <c:v>589</c:v>
                </c:pt>
                <c:pt idx="135">
                  <c:v>591</c:v>
                </c:pt>
                <c:pt idx="136">
                  <c:v>596</c:v>
                </c:pt>
                <c:pt idx="137">
                  <c:v>601</c:v>
                </c:pt>
                <c:pt idx="138">
                  <c:v>603</c:v>
                </c:pt>
                <c:pt idx="139">
                  <c:v>615</c:v>
                </c:pt>
                <c:pt idx="140">
                  <c:v>622</c:v>
                </c:pt>
                <c:pt idx="141">
                  <c:v>623</c:v>
                </c:pt>
                <c:pt idx="142">
                  <c:v>625</c:v>
                </c:pt>
                <c:pt idx="143">
                  <c:v>626</c:v>
                </c:pt>
                <c:pt idx="144">
                  <c:v>627</c:v>
                </c:pt>
                <c:pt idx="145">
                  <c:v>628</c:v>
                </c:pt>
                <c:pt idx="146">
                  <c:v>630</c:v>
                </c:pt>
                <c:pt idx="147">
                  <c:v>633</c:v>
                </c:pt>
                <c:pt idx="148">
                  <c:v>637</c:v>
                </c:pt>
                <c:pt idx="149">
                  <c:v>642</c:v>
                </c:pt>
                <c:pt idx="150">
                  <c:v>645</c:v>
                </c:pt>
                <c:pt idx="151">
                  <c:v>649</c:v>
                </c:pt>
                <c:pt idx="152">
                  <c:v>652</c:v>
                </c:pt>
                <c:pt idx="153">
                  <c:v>653</c:v>
                </c:pt>
                <c:pt idx="154">
                  <c:v>655</c:v>
                </c:pt>
                <c:pt idx="155">
                  <c:v>656</c:v>
                </c:pt>
                <c:pt idx="156">
                  <c:v>659</c:v>
                </c:pt>
                <c:pt idx="157">
                  <c:v>660</c:v>
                </c:pt>
                <c:pt idx="158">
                  <c:v>663</c:v>
                </c:pt>
                <c:pt idx="159">
                  <c:v>664</c:v>
                </c:pt>
                <c:pt idx="160">
                  <c:v>669</c:v>
                </c:pt>
                <c:pt idx="161">
                  <c:v>670</c:v>
                </c:pt>
                <c:pt idx="162">
                  <c:v>677</c:v>
                </c:pt>
                <c:pt idx="163">
                  <c:v>680</c:v>
                </c:pt>
                <c:pt idx="164">
                  <c:v>684</c:v>
                </c:pt>
                <c:pt idx="165">
                  <c:v>687</c:v>
                </c:pt>
                <c:pt idx="166">
                  <c:v>689</c:v>
                </c:pt>
                <c:pt idx="167">
                  <c:v>691</c:v>
                </c:pt>
                <c:pt idx="168">
                  <c:v>695</c:v>
                </c:pt>
                <c:pt idx="169">
                  <c:v>699</c:v>
                </c:pt>
                <c:pt idx="170">
                  <c:v>702</c:v>
                </c:pt>
                <c:pt idx="171">
                  <c:v>703</c:v>
                </c:pt>
                <c:pt idx="172">
                  <c:v>704</c:v>
                </c:pt>
                <c:pt idx="173">
                  <c:v>705</c:v>
                </c:pt>
                <c:pt idx="174">
                  <c:v>711</c:v>
                </c:pt>
                <c:pt idx="175">
                  <c:v>717</c:v>
                </c:pt>
                <c:pt idx="176">
                  <c:v>719</c:v>
                </c:pt>
                <c:pt idx="177">
                  <c:v>720</c:v>
                </c:pt>
                <c:pt idx="178">
                  <c:v>724</c:v>
                </c:pt>
                <c:pt idx="179">
                  <c:v>728</c:v>
                </c:pt>
                <c:pt idx="180">
                  <c:v>731</c:v>
                </c:pt>
                <c:pt idx="181">
                  <c:v>732</c:v>
                </c:pt>
                <c:pt idx="182">
                  <c:v>733</c:v>
                </c:pt>
                <c:pt idx="183">
                  <c:v>735</c:v>
                </c:pt>
                <c:pt idx="184">
                  <c:v>737</c:v>
                </c:pt>
                <c:pt idx="185">
                  <c:v>746</c:v>
                </c:pt>
                <c:pt idx="186">
                  <c:v>747</c:v>
                </c:pt>
                <c:pt idx="187">
                  <c:v>750</c:v>
                </c:pt>
                <c:pt idx="188">
                  <c:v>751</c:v>
                </c:pt>
                <c:pt idx="189">
                  <c:v>752</c:v>
                </c:pt>
                <c:pt idx="190">
                  <c:v>754</c:v>
                </c:pt>
                <c:pt idx="191">
                  <c:v>755</c:v>
                </c:pt>
                <c:pt idx="192">
                  <c:v>761</c:v>
                </c:pt>
                <c:pt idx="193">
                  <c:v>765</c:v>
                </c:pt>
                <c:pt idx="194">
                  <c:v>766</c:v>
                </c:pt>
                <c:pt idx="195">
                  <c:v>768</c:v>
                </c:pt>
                <c:pt idx="196">
                  <c:v>770</c:v>
                </c:pt>
                <c:pt idx="197">
                  <c:v>773</c:v>
                </c:pt>
                <c:pt idx="198">
                  <c:v>774</c:v>
                </c:pt>
                <c:pt idx="199">
                  <c:v>775</c:v>
                </c:pt>
                <c:pt idx="200">
                  <c:v>776</c:v>
                </c:pt>
                <c:pt idx="201">
                  <c:v>779</c:v>
                </c:pt>
                <c:pt idx="202">
                  <c:v>783</c:v>
                </c:pt>
                <c:pt idx="203">
                  <c:v>786</c:v>
                </c:pt>
                <c:pt idx="204">
                  <c:v>788</c:v>
                </c:pt>
                <c:pt idx="205">
                  <c:v>789</c:v>
                </c:pt>
                <c:pt idx="206">
                  <c:v>790</c:v>
                </c:pt>
                <c:pt idx="207">
                  <c:v>796</c:v>
                </c:pt>
                <c:pt idx="208">
                  <c:v>797</c:v>
                </c:pt>
                <c:pt idx="209">
                  <c:v>802</c:v>
                </c:pt>
                <c:pt idx="210">
                  <c:v>806</c:v>
                </c:pt>
                <c:pt idx="211">
                  <c:v>809</c:v>
                </c:pt>
                <c:pt idx="212">
                  <c:v>813</c:v>
                </c:pt>
                <c:pt idx="213">
                  <c:v>817</c:v>
                </c:pt>
                <c:pt idx="214">
                  <c:v>819</c:v>
                </c:pt>
                <c:pt idx="215">
                  <c:v>824</c:v>
                </c:pt>
                <c:pt idx="216">
                  <c:v>827</c:v>
                </c:pt>
                <c:pt idx="217">
                  <c:v>848</c:v>
                </c:pt>
                <c:pt idx="218">
                  <c:v>850</c:v>
                </c:pt>
                <c:pt idx="219">
                  <c:v>851</c:v>
                </c:pt>
                <c:pt idx="220">
                  <c:v>855</c:v>
                </c:pt>
                <c:pt idx="221">
                  <c:v>857</c:v>
                </c:pt>
                <c:pt idx="222">
                  <c:v>861</c:v>
                </c:pt>
                <c:pt idx="223">
                  <c:v>863</c:v>
                </c:pt>
                <c:pt idx="224">
                  <c:v>865</c:v>
                </c:pt>
                <c:pt idx="225">
                  <c:v>868</c:v>
                </c:pt>
                <c:pt idx="226">
                  <c:v>871</c:v>
                </c:pt>
                <c:pt idx="227">
                  <c:v>877</c:v>
                </c:pt>
                <c:pt idx="228">
                  <c:v>881</c:v>
                </c:pt>
                <c:pt idx="229">
                  <c:v>888</c:v>
                </c:pt>
                <c:pt idx="230">
                  <c:v>889</c:v>
                </c:pt>
                <c:pt idx="231">
                  <c:v>890</c:v>
                </c:pt>
                <c:pt idx="232">
                  <c:v>891</c:v>
                </c:pt>
                <c:pt idx="233">
                  <c:v>896</c:v>
                </c:pt>
                <c:pt idx="234">
                  <c:v>898</c:v>
                </c:pt>
                <c:pt idx="235">
                  <c:v>901</c:v>
                </c:pt>
                <c:pt idx="236">
                  <c:v>902</c:v>
                </c:pt>
                <c:pt idx="237">
                  <c:v>903</c:v>
                </c:pt>
                <c:pt idx="238">
                  <c:v>904</c:v>
                </c:pt>
                <c:pt idx="239">
                  <c:v>912</c:v>
                </c:pt>
                <c:pt idx="240">
                  <c:v>913</c:v>
                </c:pt>
                <c:pt idx="241">
                  <c:v>916</c:v>
                </c:pt>
                <c:pt idx="242">
                  <c:v>923</c:v>
                </c:pt>
                <c:pt idx="243">
                  <c:v>926</c:v>
                </c:pt>
                <c:pt idx="244">
                  <c:v>935</c:v>
                </c:pt>
                <c:pt idx="245">
                  <c:v>937</c:v>
                </c:pt>
                <c:pt idx="246">
                  <c:v>938</c:v>
                </c:pt>
                <c:pt idx="247">
                  <c:v>939</c:v>
                </c:pt>
                <c:pt idx="248">
                  <c:v>942</c:v>
                </c:pt>
                <c:pt idx="249">
                  <c:v>943</c:v>
                </c:pt>
                <c:pt idx="250">
                  <c:v>947</c:v>
                </c:pt>
                <c:pt idx="251">
                  <c:v>952</c:v>
                </c:pt>
                <c:pt idx="252">
                  <c:v>953</c:v>
                </c:pt>
                <c:pt idx="253">
                  <c:v>957</c:v>
                </c:pt>
                <c:pt idx="254">
                  <c:v>958</c:v>
                </c:pt>
                <c:pt idx="255">
                  <c:v>959</c:v>
                </c:pt>
                <c:pt idx="256">
                  <c:v>960</c:v>
                </c:pt>
                <c:pt idx="257">
                  <c:v>963</c:v>
                </c:pt>
                <c:pt idx="258">
                  <c:v>964</c:v>
                </c:pt>
                <c:pt idx="259">
                  <c:v>965</c:v>
                </c:pt>
                <c:pt idx="260">
                  <c:v>968</c:v>
                </c:pt>
                <c:pt idx="261">
                  <c:v>969</c:v>
                </c:pt>
                <c:pt idx="262">
                  <c:v>977</c:v>
                </c:pt>
                <c:pt idx="263">
                  <c:v>981</c:v>
                </c:pt>
                <c:pt idx="264">
                  <c:v>983</c:v>
                </c:pt>
                <c:pt idx="265">
                  <c:v>985</c:v>
                </c:pt>
                <c:pt idx="266">
                  <c:v>986</c:v>
                </c:pt>
                <c:pt idx="267">
                  <c:v>993</c:v>
                </c:pt>
                <c:pt idx="268">
                  <c:v>994</c:v>
                </c:pt>
                <c:pt idx="269">
                  <c:v>995</c:v>
                </c:pt>
                <c:pt idx="270">
                  <c:v>998</c:v>
                </c:pt>
                <c:pt idx="271">
                  <c:v>1006</c:v>
                </c:pt>
                <c:pt idx="272">
                  <c:v>1008</c:v>
                </c:pt>
                <c:pt idx="273">
                  <c:v>1012</c:v>
                </c:pt>
                <c:pt idx="274">
                  <c:v>1013</c:v>
                </c:pt>
                <c:pt idx="275">
                  <c:v>1016</c:v>
                </c:pt>
                <c:pt idx="276">
                  <c:v>1018</c:v>
                </c:pt>
                <c:pt idx="277">
                  <c:v>1025</c:v>
                </c:pt>
                <c:pt idx="278">
                  <c:v>1036</c:v>
                </c:pt>
                <c:pt idx="279">
                  <c:v>1038</c:v>
                </c:pt>
                <c:pt idx="280">
                  <c:v>1044</c:v>
                </c:pt>
                <c:pt idx="281">
                  <c:v>1045</c:v>
                </c:pt>
                <c:pt idx="282">
                  <c:v>1047</c:v>
                </c:pt>
                <c:pt idx="283">
                  <c:v>1049</c:v>
                </c:pt>
                <c:pt idx="284">
                  <c:v>1053</c:v>
                </c:pt>
                <c:pt idx="285">
                  <c:v>1057</c:v>
                </c:pt>
                <c:pt idx="286">
                  <c:v>1059</c:v>
                </c:pt>
                <c:pt idx="287">
                  <c:v>1064</c:v>
                </c:pt>
                <c:pt idx="288">
                  <c:v>1065</c:v>
                </c:pt>
                <c:pt idx="289">
                  <c:v>1066</c:v>
                </c:pt>
                <c:pt idx="290">
                  <c:v>1074</c:v>
                </c:pt>
                <c:pt idx="291">
                  <c:v>1080</c:v>
                </c:pt>
                <c:pt idx="292">
                  <c:v>1084</c:v>
                </c:pt>
                <c:pt idx="293">
                  <c:v>1085</c:v>
                </c:pt>
                <c:pt idx="294">
                  <c:v>1086</c:v>
                </c:pt>
                <c:pt idx="295">
                  <c:v>1095</c:v>
                </c:pt>
                <c:pt idx="296">
                  <c:v>1097</c:v>
                </c:pt>
                <c:pt idx="297">
                  <c:v>1100</c:v>
                </c:pt>
                <c:pt idx="298">
                  <c:v>1106</c:v>
                </c:pt>
                <c:pt idx="299">
                  <c:v>1107</c:v>
                </c:pt>
                <c:pt idx="300">
                  <c:v>1114</c:v>
                </c:pt>
                <c:pt idx="301">
                  <c:v>1116</c:v>
                </c:pt>
                <c:pt idx="302">
                  <c:v>1136</c:v>
                </c:pt>
                <c:pt idx="303">
                  <c:v>1137</c:v>
                </c:pt>
                <c:pt idx="304">
                  <c:v>1138</c:v>
                </c:pt>
                <c:pt idx="305">
                  <c:v>1141</c:v>
                </c:pt>
                <c:pt idx="306">
                  <c:v>1142</c:v>
                </c:pt>
                <c:pt idx="307">
                  <c:v>1143</c:v>
                </c:pt>
                <c:pt idx="308">
                  <c:v>1161</c:v>
                </c:pt>
                <c:pt idx="309">
                  <c:v>1164</c:v>
                </c:pt>
                <c:pt idx="310">
                  <c:v>1166</c:v>
                </c:pt>
                <c:pt idx="311">
                  <c:v>1173</c:v>
                </c:pt>
                <c:pt idx="312">
                  <c:v>1174</c:v>
                </c:pt>
                <c:pt idx="313">
                  <c:v>1178</c:v>
                </c:pt>
                <c:pt idx="314">
                  <c:v>1180</c:v>
                </c:pt>
                <c:pt idx="315">
                  <c:v>1182</c:v>
                </c:pt>
                <c:pt idx="316">
                  <c:v>1187</c:v>
                </c:pt>
                <c:pt idx="317">
                  <c:v>1189</c:v>
                </c:pt>
                <c:pt idx="318">
                  <c:v>1191</c:v>
                </c:pt>
                <c:pt idx="319">
                  <c:v>1195</c:v>
                </c:pt>
                <c:pt idx="320">
                  <c:v>1205</c:v>
                </c:pt>
                <c:pt idx="321">
                  <c:v>1213</c:v>
                </c:pt>
                <c:pt idx="322">
                  <c:v>1214</c:v>
                </c:pt>
                <c:pt idx="323">
                  <c:v>1215</c:v>
                </c:pt>
                <c:pt idx="324">
                  <c:v>1217</c:v>
                </c:pt>
                <c:pt idx="325">
                  <c:v>1220</c:v>
                </c:pt>
                <c:pt idx="326">
                  <c:v>1223</c:v>
                </c:pt>
                <c:pt idx="327">
                  <c:v>1225</c:v>
                </c:pt>
                <c:pt idx="328">
                  <c:v>1228</c:v>
                </c:pt>
                <c:pt idx="329">
                  <c:v>1234</c:v>
                </c:pt>
                <c:pt idx="330">
                  <c:v>1236</c:v>
                </c:pt>
                <c:pt idx="331">
                  <c:v>1238</c:v>
                </c:pt>
                <c:pt idx="332">
                  <c:v>1239</c:v>
                </c:pt>
                <c:pt idx="333">
                  <c:v>1242</c:v>
                </c:pt>
                <c:pt idx="334">
                  <c:v>1244</c:v>
                </c:pt>
                <c:pt idx="335">
                  <c:v>1247</c:v>
                </c:pt>
                <c:pt idx="336">
                  <c:v>1130</c:v>
                </c:pt>
                <c:pt idx="337">
                  <c:v>1137</c:v>
                </c:pt>
                <c:pt idx="338">
                  <c:v>1143</c:v>
                </c:pt>
                <c:pt idx="339">
                  <c:v>1147</c:v>
                </c:pt>
                <c:pt idx="340">
                  <c:v>1148</c:v>
                </c:pt>
                <c:pt idx="341">
                  <c:v>1149</c:v>
                </c:pt>
                <c:pt idx="342">
                  <c:v>1150</c:v>
                </c:pt>
                <c:pt idx="343">
                  <c:v>1156</c:v>
                </c:pt>
                <c:pt idx="344">
                  <c:v>1159</c:v>
                </c:pt>
                <c:pt idx="345">
                  <c:v>1166</c:v>
                </c:pt>
                <c:pt idx="346">
                  <c:v>1168</c:v>
                </c:pt>
                <c:pt idx="347">
                  <c:v>1171</c:v>
                </c:pt>
                <c:pt idx="348">
                  <c:v>1172</c:v>
                </c:pt>
                <c:pt idx="349">
                  <c:v>1175</c:v>
                </c:pt>
                <c:pt idx="350">
                  <c:v>1181</c:v>
                </c:pt>
                <c:pt idx="351">
                  <c:v>1183</c:v>
                </c:pt>
                <c:pt idx="352">
                  <c:v>1186</c:v>
                </c:pt>
                <c:pt idx="353">
                  <c:v>1189</c:v>
                </c:pt>
                <c:pt idx="354">
                  <c:v>1190</c:v>
                </c:pt>
                <c:pt idx="355">
                  <c:v>1191</c:v>
                </c:pt>
                <c:pt idx="356">
                  <c:v>1192</c:v>
                </c:pt>
                <c:pt idx="357">
                  <c:v>1193</c:v>
                </c:pt>
                <c:pt idx="358">
                  <c:v>1199</c:v>
                </c:pt>
                <c:pt idx="359">
                  <c:v>1211</c:v>
                </c:pt>
                <c:pt idx="360">
                  <c:v>1222</c:v>
                </c:pt>
                <c:pt idx="361">
                  <c:v>1226</c:v>
                </c:pt>
                <c:pt idx="362">
                  <c:v>1233</c:v>
                </c:pt>
                <c:pt idx="363">
                  <c:v>1235</c:v>
                </c:pt>
                <c:pt idx="364">
                  <c:v>1240</c:v>
                </c:pt>
                <c:pt idx="365">
                  <c:v>1241</c:v>
                </c:pt>
                <c:pt idx="366">
                  <c:v>1244</c:v>
                </c:pt>
                <c:pt idx="367">
                  <c:v>1245</c:v>
                </c:pt>
                <c:pt idx="368">
                  <c:v>1247</c:v>
                </c:pt>
                <c:pt idx="369">
                  <c:v>1248</c:v>
                </c:pt>
                <c:pt idx="370">
                  <c:v>1251</c:v>
                </c:pt>
                <c:pt idx="371">
                  <c:v>1268</c:v>
                </c:pt>
                <c:pt idx="372">
                  <c:v>1269</c:v>
                </c:pt>
                <c:pt idx="373">
                  <c:v>1270</c:v>
                </c:pt>
                <c:pt idx="374">
                  <c:v>1275</c:v>
                </c:pt>
                <c:pt idx="375">
                  <c:v>1278</c:v>
                </c:pt>
                <c:pt idx="376">
                  <c:v>1282</c:v>
                </c:pt>
                <c:pt idx="377">
                  <c:v>1283</c:v>
                </c:pt>
                <c:pt idx="378">
                  <c:v>1284</c:v>
                </c:pt>
                <c:pt idx="379">
                  <c:v>1288</c:v>
                </c:pt>
                <c:pt idx="380">
                  <c:v>1289</c:v>
                </c:pt>
                <c:pt idx="381">
                  <c:v>1292</c:v>
                </c:pt>
                <c:pt idx="382">
                  <c:v>1296</c:v>
                </c:pt>
                <c:pt idx="383">
                  <c:v>1298</c:v>
                </c:pt>
                <c:pt idx="384">
                  <c:v>1311</c:v>
                </c:pt>
                <c:pt idx="385">
                  <c:v>1312</c:v>
                </c:pt>
                <c:pt idx="386">
                  <c:v>1321</c:v>
                </c:pt>
                <c:pt idx="387">
                  <c:v>1322</c:v>
                </c:pt>
                <c:pt idx="388">
                  <c:v>1333</c:v>
                </c:pt>
                <c:pt idx="389">
                  <c:v>1341</c:v>
                </c:pt>
                <c:pt idx="390">
                  <c:v>1342</c:v>
                </c:pt>
                <c:pt idx="391">
                  <c:v>1345</c:v>
                </c:pt>
                <c:pt idx="392">
                  <c:v>1347</c:v>
                </c:pt>
                <c:pt idx="393">
                  <c:v>1348</c:v>
                </c:pt>
                <c:pt idx="394">
                  <c:v>1356</c:v>
                </c:pt>
                <c:pt idx="395">
                  <c:v>1357</c:v>
                </c:pt>
                <c:pt idx="396">
                  <c:v>1358</c:v>
                </c:pt>
                <c:pt idx="397">
                  <c:v>1362</c:v>
                </c:pt>
                <c:pt idx="398">
                  <c:v>1364</c:v>
                </c:pt>
                <c:pt idx="399">
                  <c:v>1366</c:v>
                </c:pt>
                <c:pt idx="400">
                  <c:v>1374</c:v>
                </c:pt>
                <c:pt idx="401">
                  <c:v>1379</c:v>
                </c:pt>
                <c:pt idx="402">
                  <c:v>1380</c:v>
                </c:pt>
                <c:pt idx="403">
                  <c:v>1383</c:v>
                </c:pt>
                <c:pt idx="404">
                  <c:v>1390</c:v>
                </c:pt>
                <c:pt idx="405">
                  <c:v>1402</c:v>
                </c:pt>
                <c:pt idx="406">
                  <c:v>1407</c:v>
                </c:pt>
                <c:pt idx="407">
                  <c:v>1408</c:v>
                </c:pt>
                <c:pt idx="408">
                  <c:v>1410</c:v>
                </c:pt>
                <c:pt idx="409">
                  <c:v>1411</c:v>
                </c:pt>
                <c:pt idx="410">
                  <c:v>1417</c:v>
                </c:pt>
                <c:pt idx="411">
                  <c:v>1424</c:v>
                </c:pt>
                <c:pt idx="412">
                  <c:v>1425</c:v>
                </c:pt>
                <c:pt idx="413">
                  <c:v>1434</c:v>
                </c:pt>
                <c:pt idx="414">
                  <c:v>1438</c:v>
                </c:pt>
                <c:pt idx="415">
                  <c:v>1440</c:v>
                </c:pt>
                <c:pt idx="416">
                  <c:v>1444</c:v>
                </c:pt>
                <c:pt idx="417">
                  <c:v>1453</c:v>
                </c:pt>
                <c:pt idx="418">
                  <c:v>1458</c:v>
                </c:pt>
                <c:pt idx="419">
                  <c:v>1460</c:v>
                </c:pt>
                <c:pt idx="420">
                  <c:v>1461</c:v>
                </c:pt>
                <c:pt idx="421">
                  <c:v>1466</c:v>
                </c:pt>
                <c:pt idx="422">
                  <c:v>1474</c:v>
                </c:pt>
                <c:pt idx="423">
                  <c:v>1476</c:v>
                </c:pt>
                <c:pt idx="424">
                  <c:v>1483</c:v>
                </c:pt>
                <c:pt idx="425">
                  <c:v>1484</c:v>
                </c:pt>
                <c:pt idx="426">
                  <c:v>1488</c:v>
                </c:pt>
                <c:pt idx="427">
                  <c:v>1493</c:v>
                </c:pt>
                <c:pt idx="428">
                  <c:v>1496</c:v>
                </c:pt>
                <c:pt idx="429">
                  <c:v>1498</c:v>
                </c:pt>
                <c:pt idx="430">
                  <c:v>1501</c:v>
                </c:pt>
                <c:pt idx="431">
                  <c:v>1504</c:v>
                </c:pt>
                <c:pt idx="432">
                  <c:v>1508</c:v>
                </c:pt>
                <c:pt idx="433">
                  <c:v>1516</c:v>
                </c:pt>
                <c:pt idx="434">
                  <c:v>1524</c:v>
                </c:pt>
                <c:pt idx="435">
                  <c:v>1526</c:v>
                </c:pt>
                <c:pt idx="436">
                  <c:v>1528</c:v>
                </c:pt>
                <c:pt idx="437">
                  <c:v>1531</c:v>
                </c:pt>
                <c:pt idx="438">
                  <c:v>1532</c:v>
                </c:pt>
                <c:pt idx="439">
                  <c:v>1538</c:v>
                </c:pt>
                <c:pt idx="440">
                  <c:v>1539</c:v>
                </c:pt>
                <c:pt idx="441">
                  <c:v>1547</c:v>
                </c:pt>
                <c:pt idx="442">
                  <c:v>1550</c:v>
                </c:pt>
                <c:pt idx="443">
                  <c:v>1551</c:v>
                </c:pt>
                <c:pt idx="444">
                  <c:v>1552</c:v>
                </c:pt>
                <c:pt idx="445">
                  <c:v>1553</c:v>
                </c:pt>
                <c:pt idx="446">
                  <c:v>1555</c:v>
                </c:pt>
                <c:pt idx="447">
                  <c:v>1558</c:v>
                </c:pt>
                <c:pt idx="448">
                  <c:v>1565</c:v>
                </c:pt>
                <c:pt idx="449">
                  <c:v>1566</c:v>
                </c:pt>
                <c:pt idx="450">
                  <c:v>1571</c:v>
                </c:pt>
                <c:pt idx="451">
                  <c:v>1573</c:v>
                </c:pt>
                <c:pt idx="452">
                  <c:v>1574</c:v>
                </c:pt>
                <c:pt idx="453">
                  <c:v>1575</c:v>
                </c:pt>
                <c:pt idx="454">
                  <c:v>1584</c:v>
                </c:pt>
                <c:pt idx="455">
                  <c:v>1588</c:v>
                </c:pt>
                <c:pt idx="456">
                  <c:v>1590</c:v>
                </c:pt>
                <c:pt idx="457">
                  <c:v>1591</c:v>
                </c:pt>
                <c:pt idx="458">
                  <c:v>1593</c:v>
                </c:pt>
                <c:pt idx="459">
                  <c:v>1598</c:v>
                </c:pt>
                <c:pt idx="460">
                  <c:v>1599</c:v>
                </c:pt>
                <c:pt idx="461">
                  <c:v>1601</c:v>
                </c:pt>
                <c:pt idx="462">
                  <c:v>1602</c:v>
                </c:pt>
                <c:pt idx="463">
                  <c:v>1603</c:v>
                </c:pt>
                <c:pt idx="464">
                  <c:v>1606</c:v>
                </c:pt>
                <c:pt idx="465">
                  <c:v>1608</c:v>
                </c:pt>
                <c:pt idx="466">
                  <c:v>1610</c:v>
                </c:pt>
                <c:pt idx="467">
                  <c:v>1622</c:v>
                </c:pt>
                <c:pt idx="468">
                  <c:v>1631</c:v>
                </c:pt>
                <c:pt idx="469">
                  <c:v>1637</c:v>
                </c:pt>
                <c:pt idx="470">
                  <c:v>1638</c:v>
                </c:pt>
                <c:pt idx="471">
                  <c:v>1644</c:v>
                </c:pt>
                <c:pt idx="472">
                  <c:v>1645</c:v>
                </c:pt>
                <c:pt idx="473">
                  <c:v>1646</c:v>
                </c:pt>
                <c:pt idx="474">
                  <c:v>1654</c:v>
                </c:pt>
                <c:pt idx="475">
                  <c:v>1661</c:v>
                </c:pt>
                <c:pt idx="476">
                  <c:v>1669</c:v>
                </c:pt>
                <c:pt idx="477">
                  <c:v>1670</c:v>
                </c:pt>
                <c:pt idx="478">
                  <c:v>1673</c:v>
                </c:pt>
                <c:pt idx="479">
                  <c:v>1680</c:v>
                </c:pt>
                <c:pt idx="480">
                  <c:v>1682</c:v>
                </c:pt>
                <c:pt idx="481">
                  <c:v>1686</c:v>
                </c:pt>
                <c:pt idx="482">
                  <c:v>1696</c:v>
                </c:pt>
                <c:pt idx="483">
                  <c:v>1697</c:v>
                </c:pt>
                <c:pt idx="484">
                  <c:v>1700</c:v>
                </c:pt>
                <c:pt idx="485">
                  <c:v>1705</c:v>
                </c:pt>
                <c:pt idx="486">
                  <c:v>1709</c:v>
                </c:pt>
                <c:pt idx="487">
                  <c:v>1722</c:v>
                </c:pt>
                <c:pt idx="488">
                  <c:v>1724</c:v>
                </c:pt>
                <c:pt idx="489">
                  <c:v>1725</c:v>
                </c:pt>
                <c:pt idx="490">
                  <c:v>1731</c:v>
                </c:pt>
                <c:pt idx="491">
                  <c:v>1732</c:v>
                </c:pt>
                <c:pt idx="492">
                  <c:v>1733</c:v>
                </c:pt>
                <c:pt idx="493">
                  <c:v>1735</c:v>
                </c:pt>
                <c:pt idx="494">
                  <c:v>1737</c:v>
                </c:pt>
                <c:pt idx="495">
                  <c:v>1749</c:v>
                </c:pt>
                <c:pt idx="496">
                  <c:v>1758</c:v>
                </c:pt>
                <c:pt idx="497">
                  <c:v>1762</c:v>
                </c:pt>
                <c:pt idx="498">
                  <c:v>1767</c:v>
                </c:pt>
                <c:pt idx="499">
                  <c:v>1768</c:v>
                </c:pt>
                <c:pt idx="500">
                  <c:v>1773</c:v>
                </c:pt>
                <c:pt idx="501">
                  <c:v>1779</c:v>
                </c:pt>
                <c:pt idx="502">
                  <c:v>1780</c:v>
                </c:pt>
                <c:pt idx="503">
                  <c:v>1786</c:v>
                </c:pt>
                <c:pt idx="504">
                  <c:v>1790</c:v>
                </c:pt>
                <c:pt idx="505">
                  <c:v>1792</c:v>
                </c:pt>
                <c:pt idx="506">
                  <c:v>1794</c:v>
                </c:pt>
                <c:pt idx="507">
                  <c:v>1800</c:v>
                </c:pt>
                <c:pt idx="508">
                  <c:v>1803</c:v>
                </c:pt>
                <c:pt idx="509">
                  <c:v>1805</c:v>
                </c:pt>
                <c:pt idx="510">
                  <c:v>1808</c:v>
                </c:pt>
                <c:pt idx="511">
                  <c:v>1811</c:v>
                </c:pt>
                <c:pt idx="512">
                  <c:v>1814</c:v>
                </c:pt>
                <c:pt idx="513">
                  <c:v>1816</c:v>
                </c:pt>
                <c:pt idx="514">
                  <c:v>1823</c:v>
                </c:pt>
                <c:pt idx="515">
                  <c:v>1825</c:v>
                </c:pt>
                <c:pt idx="516">
                  <c:v>1837</c:v>
                </c:pt>
                <c:pt idx="517">
                  <c:v>1838</c:v>
                </c:pt>
                <c:pt idx="518">
                  <c:v>1839</c:v>
                </c:pt>
                <c:pt idx="519">
                  <c:v>1853</c:v>
                </c:pt>
                <c:pt idx="520">
                  <c:v>1857</c:v>
                </c:pt>
                <c:pt idx="521">
                  <c:v>1861</c:v>
                </c:pt>
                <c:pt idx="522">
                  <c:v>1862</c:v>
                </c:pt>
                <c:pt idx="523">
                  <c:v>1865</c:v>
                </c:pt>
                <c:pt idx="524">
                  <c:v>1866</c:v>
                </c:pt>
                <c:pt idx="525">
                  <c:v>1869</c:v>
                </c:pt>
                <c:pt idx="526">
                  <c:v>1871</c:v>
                </c:pt>
                <c:pt idx="527">
                  <c:v>1873</c:v>
                </c:pt>
                <c:pt idx="528">
                  <c:v>1878</c:v>
                </c:pt>
                <c:pt idx="529">
                  <c:v>1881</c:v>
                </c:pt>
                <c:pt idx="530">
                  <c:v>1883</c:v>
                </c:pt>
                <c:pt idx="531">
                  <c:v>1886</c:v>
                </c:pt>
                <c:pt idx="532">
                  <c:v>1889</c:v>
                </c:pt>
                <c:pt idx="533">
                  <c:v>1892</c:v>
                </c:pt>
                <c:pt idx="534">
                  <c:v>1894</c:v>
                </c:pt>
                <c:pt idx="535">
                  <c:v>1897</c:v>
                </c:pt>
                <c:pt idx="536">
                  <c:v>1900</c:v>
                </c:pt>
                <c:pt idx="537">
                  <c:v>1901</c:v>
                </c:pt>
                <c:pt idx="538">
                  <c:v>1916</c:v>
                </c:pt>
                <c:pt idx="539">
                  <c:v>1923</c:v>
                </c:pt>
                <c:pt idx="540">
                  <c:v>1928</c:v>
                </c:pt>
                <c:pt idx="541">
                  <c:v>1929</c:v>
                </c:pt>
                <c:pt idx="542">
                  <c:v>1930</c:v>
                </c:pt>
                <c:pt idx="543">
                  <c:v>1932</c:v>
                </c:pt>
                <c:pt idx="544">
                  <c:v>1933</c:v>
                </c:pt>
                <c:pt idx="545">
                  <c:v>1935</c:v>
                </c:pt>
                <c:pt idx="546">
                  <c:v>1937</c:v>
                </c:pt>
                <c:pt idx="547">
                  <c:v>1940</c:v>
                </c:pt>
                <c:pt idx="548">
                  <c:v>1941</c:v>
                </c:pt>
                <c:pt idx="549">
                  <c:v>1945</c:v>
                </c:pt>
                <c:pt idx="550">
                  <c:v>1950</c:v>
                </c:pt>
                <c:pt idx="551">
                  <c:v>1952</c:v>
                </c:pt>
                <c:pt idx="552">
                  <c:v>1959</c:v>
                </c:pt>
                <c:pt idx="553">
                  <c:v>1961</c:v>
                </c:pt>
                <c:pt idx="554">
                  <c:v>1962</c:v>
                </c:pt>
                <c:pt idx="555">
                  <c:v>1965</c:v>
                </c:pt>
                <c:pt idx="556">
                  <c:v>1967</c:v>
                </c:pt>
                <c:pt idx="557">
                  <c:v>1971</c:v>
                </c:pt>
                <c:pt idx="558">
                  <c:v>1974</c:v>
                </c:pt>
                <c:pt idx="559">
                  <c:v>1976</c:v>
                </c:pt>
                <c:pt idx="560">
                  <c:v>1978</c:v>
                </c:pt>
                <c:pt idx="561">
                  <c:v>1979</c:v>
                </c:pt>
                <c:pt idx="562">
                  <c:v>1988</c:v>
                </c:pt>
                <c:pt idx="563">
                  <c:v>1989</c:v>
                </c:pt>
                <c:pt idx="564">
                  <c:v>1990</c:v>
                </c:pt>
                <c:pt idx="565">
                  <c:v>1994</c:v>
                </c:pt>
                <c:pt idx="566">
                  <c:v>1997</c:v>
                </c:pt>
                <c:pt idx="567">
                  <c:v>2000</c:v>
                </c:pt>
                <c:pt idx="568">
                  <c:v>2001</c:v>
                </c:pt>
                <c:pt idx="569">
                  <c:v>2002</c:v>
                </c:pt>
                <c:pt idx="570">
                  <c:v>2004</c:v>
                </c:pt>
                <c:pt idx="571">
                  <c:v>2005</c:v>
                </c:pt>
                <c:pt idx="572">
                  <c:v>2007</c:v>
                </c:pt>
                <c:pt idx="573">
                  <c:v>2012</c:v>
                </c:pt>
                <c:pt idx="574">
                  <c:v>2013</c:v>
                </c:pt>
                <c:pt idx="575">
                  <c:v>2019</c:v>
                </c:pt>
                <c:pt idx="576">
                  <c:v>2020</c:v>
                </c:pt>
                <c:pt idx="577">
                  <c:v>2021</c:v>
                </c:pt>
                <c:pt idx="578">
                  <c:v>2025</c:v>
                </c:pt>
                <c:pt idx="579">
                  <c:v>2027</c:v>
                </c:pt>
                <c:pt idx="580">
                  <c:v>2029</c:v>
                </c:pt>
                <c:pt idx="581">
                  <c:v>2033</c:v>
                </c:pt>
                <c:pt idx="582">
                  <c:v>2043</c:v>
                </c:pt>
                <c:pt idx="583">
                  <c:v>2045</c:v>
                </c:pt>
                <c:pt idx="584">
                  <c:v>2047</c:v>
                </c:pt>
                <c:pt idx="585">
                  <c:v>2048</c:v>
                </c:pt>
                <c:pt idx="586">
                  <c:v>2052</c:v>
                </c:pt>
                <c:pt idx="587">
                  <c:v>2054</c:v>
                </c:pt>
                <c:pt idx="588">
                  <c:v>2055</c:v>
                </c:pt>
                <c:pt idx="589">
                  <c:v>2056</c:v>
                </c:pt>
                <c:pt idx="590">
                  <c:v>2063</c:v>
                </c:pt>
                <c:pt idx="591">
                  <c:v>2067</c:v>
                </c:pt>
                <c:pt idx="592">
                  <c:v>2070</c:v>
                </c:pt>
                <c:pt idx="593">
                  <c:v>2081</c:v>
                </c:pt>
                <c:pt idx="594">
                  <c:v>2085</c:v>
                </c:pt>
                <c:pt idx="595">
                  <c:v>2087</c:v>
                </c:pt>
                <c:pt idx="596">
                  <c:v>2090</c:v>
                </c:pt>
                <c:pt idx="597">
                  <c:v>2092</c:v>
                </c:pt>
                <c:pt idx="598">
                  <c:v>2093</c:v>
                </c:pt>
                <c:pt idx="599">
                  <c:v>2095</c:v>
                </c:pt>
                <c:pt idx="600">
                  <c:v>2096</c:v>
                </c:pt>
                <c:pt idx="601">
                  <c:v>2097</c:v>
                </c:pt>
                <c:pt idx="602">
                  <c:v>2098</c:v>
                </c:pt>
                <c:pt idx="603">
                  <c:v>2100</c:v>
                </c:pt>
                <c:pt idx="604">
                  <c:v>2102</c:v>
                </c:pt>
                <c:pt idx="605">
                  <c:v>2103</c:v>
                </c:pt>
                <c:pt idx="606">
                  <c:v>2107</c:v>
                </c:pt>
                <c:pt idx="607">
                  <c:v>2108</c:v>
                </c:pt>
                <c:pt idx="608">
                  <c:v>2110</c:v>
                </c:pt>
                <c:pt idx="609">
                  <c:v>2113</c:v>
                </c:pt>
                <c:pt idx="610">
                  <c:v>2118</c:v>
                </c:pt>
                <c:pt idx="611">
                  <c:v>2130</c:v>
                </c:pt>
                <c:pt idx="612">
                  <c:v>2134</c:v>
                </c:pt>
                <c:pt idx="613">
                  <c:v>2137</c:v>
                </c:pt>
                <c:pt idx="614">
                  <c:v>2144</c:v>
                </c:pt>
                <c:pt idx="615">
                  <c:v>2147</c:v>
                </c:pt>
                <c:pt idx="616">
                  <c:v>2153</c:v>
                </c:pt>
                <c:pt idx="617">
                  <c:v>2154</c:v>
                </c:pt>
                <c:pt idx="618">
                  <c:v>2156</c:v>
                </c:pt>
                <c:pt idx="619">
                  <c:v>2159</c:v>
                </c:pt>
                <c:pt idx="620">
                  <c:v>2162</c:v>
                </c:pt>
                <c:pt idx="621">
                  <c:v>2163</c:v>
                </c:pt>
                <c:pt idx="622">
                  <c:v>2164</c:v>
                </c:pt>
                <c:pt idx="623">
                  <c:v>2173</c:v>
                </c:pt>
                <c:pt idx="624">
                  <c:v>2174</c:v>
                </c:pt>
                <c:pt idx="625">
                  <c:v>2175</c:v>
                </c:pt>
                <c:pt idx="626">
                  <c:v>2176</c:v>
                </c:pt>
                <c:pt idx="627">
                  <c:v>2178</c:v>
                </c:pt>
                <c:pt idx="628">
                  <c:v>2183</c:v>
                </c:pt>
                <c:pt idx="629">
                  <c:v>2190</c:v>
                </c:pt>
                <c:pt idx="630">
                  <c:v>2191</c:v>
                </c:pt>
                <c:pt idx="631">
                  <c:v>2192</c:v>
                </c:pt>
                <c:pt idx="632">
                  <c:v>2193</c:v>
                </c:pt>
                <c:pt idx="633">
                  <c:v>2201</c:v>
                </c:pt>
                <c:pt idx="634">
                  <c:v>2210</c:v>
                </c:pt>
                <c:pt idx="635">
                  <c:v>2215</c:v>
                </c:pt>
                <c:pt idx="636">
                  <c:v>2223</c:v>
                </c:pt>
                <c:pt idx="637">
                  <c:v>2224</c:v>
                </c:pt>
                <c:pt idx="638">
                  <c:v>2227</c:v>
                </c:pt>
                <c:pt idx="639">
                  <c:v>2238</c:v>
                </c:pt>
                <c:pt idx="640">
                  <c:v>2241</c:v>
                </c:pt>
                <c:pt idx="641">
                  <c:v>2244</c:v>
                </c:pt>
                <c:pt idx="642">
                  <c:v>2245</c:v>
                </c:pt>
                <c:pt idx="643">
                  <c:v>2246</c:v>
                </c:pt>
                <c:pt idx="644">
                  <c:v>2248</c:v>
                </c:pt>
                <c:pt idx="645">
                  <c:v>2256</c:v>
                </c:pt>
                <c:pt idx="646">
                  <c:v>2258</c:v>
                </c:pt>
                <c:pt idx="647">
                  <c:v>2260</c:v>
                </c:pt>
                <c:pt idx="648">
                  <c:v>2262</c:v>
                </c:pt>
                <c:pt idx="649">
                  <c:v>2272</c:v>
                </c:pt>
                <c:pt idx="650">
                  <c:v>2280</c:v>
                </c:pt>
                <c:pt idx="651">
                  <c:v>2281</c:v>
                </c:pt>
                <c:pt idx="652">
                  <c:v>2286</c:v>
                </c:pt>
              </c:strCache>
            </c:strRef>
          </c:xVal>
          <c:yVal>
            <c:numRef>
              <c:f>'yolo-face'!$C$1:$C$653</c:f>
              <c:numCache>
                <c:formatCode>General</c:formatCode>
                <c:ptCount val="653"/>
                <c:pt idx="0">
                  <c:v>0.0</c:v>
                </c:pt>
                <c:pt idx="1">
                  <c:v>0.232854306697845</c:v>
                </c:pt>
                <c:pt idx="2">
                  <c:v>0.602047324180603</c:v>
                </c:pt>
                <c:pt idx="3">
                  <c:v>0.317284405231475</c:v>
                </c:pt>
                <c:pt idx="4">
                  <c:v>0.450121760368347</c:v>
                </c:pt>
                <c:pt idx="5">
                  <c:v>0.252371490001678</c:v>
                </c:pt>
                <c:pt idx="6">
                  <c:v>0.413863062858581</c:v>
                </c:pt>
                <c:pt idx="7">
                  <c:v>1.67325294017791</c:v>
                </c:pt>
                <c:pt idx="8">
                  <c:v>0.385461658239364</c:v>
                </c:pt>
                <c:pt idx="9">
                  <c:v>0.309305489063262</c:v>
                </c:pt>
                <c:pt idx="10">
                  <c:v>0.581244587898254</c:v>
                </c:pt>
                <c:pt idx="11">
                  <c:v>0.559003114700317</c:v>
                </c:pt>
                <c:pt idx="12">
                  <c:v>0.422375679016113</c:v>
                </c:pt>
                <c:pt idx="13">
                  <c:v>0.395525008440017</c:v>
                </c:pt>
                <c:pt idx="14">
                  <c:v>0.344989299774169</c:v>
                </c:pt>
                <c:pt idx="15">
                  <c:v>0.666099667549133</c:v>
                </c:pt>
                <c:pt idx="16">
                  <c:v>0.439745903015136</c:v>
                </c:pt>
                <c:pt idx="17">
                  <c:v>0.729421734809875</c:v>
                </c:pt>
                <c:pt idx="18">
                  <c:v>0.310194671154022</c:v>
                </c:pt>
                <c:pt idx="19">
                  <c:v>0.485570549964904</c:v>
                </c:pt>
                <c:pt idx="20">
                  <c:v>0.637530803680419</c:v>
                </c:pt>
                <c:pt idx="21">
                  <c:v>0.254551887512207</c:v>
                </c:pt>
                <c:pt idx="22">
                  <c:v>0.488878488540649</c:v>
                </c:pt>
                <c:pt idx="23">
                  <c:v>0.265332758426666</c:v>
                </c:pt>
                <c:pt idx="24">
                  <c:v>0.757382988929748</c:v>
                </c:pt>
                <c:pt idx="25">
                  <c:v>1.09263181686401</c:v>
                </c:pt>
                <c:pt idx="26">
                  <c:v>0.998648166656494</c:v>
                </c:pt>
                <c:pt idx="27">
                  <c:v>0.856487929821014</c:v>
                </c:pt>
                <c:pt idx="28">
                  <c:v>0.728700160980224</c:v>
                </c:pt>
                <c:pt idx="29">
                  <c:v>0.914437353610992</c:v>
                </c:pt>
                <c:pt idx="30">
                  <c:v>0.369461119174957</c:v>
                </c:pt>
                <c:pt idx="31">
                  <c:v>0.773287534713745</c:v>
                </c:pt>
                <c:pt idx="32">
                  <c:v>0.842240631580352</c:v>
                </c:pt>
                <c:pt idx="33">
                  <c:v>0.617059469223022</c:v>
                </c:pt>
                <c:pt idx="34">
                  <c:v>0.274517238140106</c:v>
                </c:pt>
                <c:pt idx="35">
                  <c:v>0.557987451553344</c:v>
                </c:pt>
                <c:pt idx="36">
                  <c:v>0.466829389333725</c:v>
                </c:pt>
                <c:pt idx="37">
                  <c:v>0.386770576238632</c:v>
                </c:pt>
                <c:pt idx="38">
                  <c:v>0.304366141557693</c:v>
                </c:pt>
                <c:pt idx="39">
                  <c:v>0.306592881679534</c:v>
                </c:pt>
                <c:pt idx="40">
                  <c:v>0.698372066020965</c:v>
                </c:pt>
                <c:pt idx="41">
                  <c:v>0.773128986358642</c:v>
                </c:pt>
                <c:pt idx="42">
                  <c:v>0.440303444862365</c:v>
                </c:pt>
                <c:pt idx="43">
                  <c:v>0.496219724416732</c:v>
                </c:pt>
                <c:pt idx="44">
                  <c:v>0.69783329963684</c:v>
                </c:pt>
                <c:pt idx="45">
                  <c:v>0.723432183265686</c:v>
                </c:pt>
                <c:pt idx="46">
                  <c:v>0.663090527057647</c:v>
                </c:pt>
                <c:pt idx="47">
                  <c:v>0.612381160259246</c:v>
                </c:pt>
                <c:pt idx="48">
                  <c:v>0.725717902183532</c:v>
                </c:pt>
                <c:pt idx="49">
                  <c:v>0.355912685394287</c:v>
                </c:pt>
                <c:pt idx="50">
                  <c:v>0.281321465969085</c:v>
                </c:pt>
                <c:pt idx="51">
                  <c:v>0.465946853160858</c:v>
                </c:pt>
                <c:pt idx="52">
                  <c:v>0.680179715156555</c:v>
                </c:pt>
                <c:pt idx="53">
                  <c:v>0.623367846012115</c:v>
                </c:pt>
                <c:pt idx="54">
                  <c:v>0.758689761161804</c:v>
                </c:pt>
                <c:pt idx="55">
                  <c:v>0.79270052909851</c:v>
                </c:pt>
                <c:pt idx="56">
                  <c:v>0.924463033676147</c:v>
                </c:pt>
                <c:pt idx="57">
                  <c:v>0.273527026176452</c:v>
                </c:pt>
                <c:pt idx="58">
                  <c:v>0.593843340873718</c:v>
                </c:pt>
                <c:pt idx="59">
                  <c:v>0.629477024078369</c:v>
                </c:pt>
                <c:pt idx="60">
                  <c:v>0.721827566623687</c:v>
                </c:pt>
                <c:pt idx="61">
                  <c:v>0.276511669158935</c:v>
                </c:pt>
                <c:pt idx="62">
                  <c:v>0.347294598817825</c:v>
                </c:pt>
                <c:pt idx="63">
                  <c:v>0.453581720590591</c:v>
                </c:pt>
                <c:pt idx="64">
                  <c:v>0.620153665542602</c:v>
                </c:pt>
                <c:pt idx="65">
                  <c:v>0.815350651741027</c:v>
                </c:pt>
                <c:pt idx="66">
                  <c:v>0.63091242313385</c:v>
                </c:pt>
                <c:pt idx="67">
                  <c:v>0.784417629241943</c:v>
                </c:pt>
                <c:pt idx="68">
                  <c:v>0.619914531707763</c:v>
                </c:pt>
                <c:pt idx="69">
                  <c:v>0.7437464594841</c:v>
                </c:pt>
                <c:pt idx="70">
                  <c:v>0.408572554588317</c:v>
                </c:pt>
                <c:pt idx="71">
                  <c:v>0.78594422340393</c:v>
                </c:pt>
                <c:pt idx="72">
                  <c:v>0.474059700965881</c:v>
                </c:pt>
                <c:pt idx="73">
                  <c:v>1.27347588539123</c:v>
                </c:pt>
                <c:pt idx="74">
                  <c:v>0.601605057716369</c:v>
                </c:pt>
                <c:pt idx="75">
                  <c:v>0.517193377017974</c:v>
                </c:pt>
                <c:pt idx="76">
                  <c:v>0.451710879802703</c:v>
                </c:pt>
                <c:pt idx="77">
                  <c:v>0.259107619524002</c:v>
                </c:pt>
                <c:pt idx="78">
                  <c:v>0.553690969944</c:v>
                </c:pt>
                <c:pt idx="79">
                  <c:v>1.46703994274139</c:v>
                </c:pt>
                <c:pt idx="80">
                  <c:v>0.684561014175415</c:v>
                </c:pt>
                <c:pt idx="81">
                  <c:v>0.361501961946487</c:v>
                </c:pt>
                <c:pt idx="82">
                  <c:v>0.418016135692596</c:v>
                </c:pt>
                <c:pt idx="83">
                  <c:v>0.327699035406112</c:v>
                </c:pt>
                <c:pt idx="84">
                  <c:v>0.374101549386978</c:v>
                </c:pt>
                <c:pt idx="85">
                  <c:v>0.552211284637451</c:v>
                </c:pt>
                <c:pt idx="86">
                  <c:v>0.496004074811935</c:v>
                </c:pt>
                <c:pt idx="87">
                  <c:v>0.414029747247695</c:v>
                </c:pt>
                <c:pt idx="88">
                  <c:v>0.637650072574615</c:v>
                </c:pt>
                <c:pt idx="89">
                  <c:v>0.554682850837707</c:v>
                </c:pt>
                <c:pt idx="90">
                  <c:v>0.595416724681854</c:v>
                </c:pt>
                <c:pt idx="91">
                  <c:v>0.778867840766906</c:v>
                </c:pt>
                <c:pt idx="92">
                  <c:v>0.592984080314636</c:v>
                </c:pt>
                <c:pt idx="93">
                  <c:v>0.423204839229583</c:v>
                </c:pt>
                <c:pt idx="94">
                  <c:v>0.511721134185791</c:v>
                </c:pt>
                <c:pt idx="95">
                  <c:v>0.567661464214325</c:v>
                </c:pt>
                <c:pt idx="96">
                  <c:v>0.464211344718933</c:v>
                </c:pt>
                <c:pt idx="97">
                  <c:v>0.328450143337249</c:v>
                </c:pt>
                <c:pt idx="98">
                  <c:v>0.329207301139831</c:v>
                </c:pt>
                <c:pt idx="99">
                  <c:v>0.377835690975189</c:v>
                </c:pt>
                <c:pt idx="100">
                  <c:v>0.690429985523223</c:v>
                </c:pt>
                <c:pt idx="101">
                  <c:v>0.458471924066543</c:v>
                </c:pt>
                <c:pt idx="102">
                  <c:v>0.704395294189453</c:v>
                </c:pt>
                <c:pt idx="103">
                  <c:v>0.595541715621948</c:v>
                </c:pt>
                <c:pt idx="104">
                  <c:v>0.453747272491455</c:v>
                </c:pt>
                <c:pt idx="105">
                  <c:v>0.445803970098495</c:v>
                </c:pt>
                <c:pt idx="106">
                  <c:v>0.337050199508667</c:v>
                </c:pt>
                <c:pt idx="107">
                  <c:v>0.369471788406372</c:v>
                </c:pt>
                <c:pt idx="108">
                  <c:v>0.532257199287414</c:v>
                </c:pt>
                <c:pt idx="109">
                  <c:v>0.219722434878349</c:v>
                </c:pt>
                <c:pt idx="110">
                  <c:v>0.344102203845977</c:v>
                </c:pt>
                <c:pt idx="111">
                  <c:v>0.528935432434082</c:v>
                </c:pt>
                <c:pt idx="112">
                  <c:v>0.744594991207122</c:v>
                </c:pt>
                <c:pt idx="113">
                  <c:v>0.366916418075561</c:v>
                </c:pt>
                <c:pt idx="114">
                  <c:v>0.235122442245483</c:v>
                </c:pt>
                <c:pt idx="115">
                  <c:v>0.532092571258544</c:v>
                </c:pt>
                <c:pt idx="116">
                  <c:v>0.269758969545364</c:v>
                </c:pt>
                <c:pt idx="117">
                  <c:v>0.355383247137069</c:v>
                </c:pt>
                <c:pt idx="118">
                  <c:v>0.346062719821929</c:v>
                </c:pt>
                <c:pt idx="119">
                  <c:v>0.262511104345321</c:v>
                </c:pt>
                <c:pt idx="120">
                  <c:v>0.382747381925582</c:v>
                </c:pt>
                <c:pt idx="121">
                  <c:v>0.678415894508361</c:v>
                </c:pt>
                <c:pt idx="122">
                  <c:v>0.338841497898101</c:v>
                </c:pt>
                <c:pt idx="123">
                  <c:v>0.288881927728652</c:v>
                </c:pt>
                <c:pt idx="124">
                  <c:v>0.535367131233215</c:v>
                </c:pt>
                <c:pt idx="125">
                  <c:v>0.468294262886047</c:v>
                </c:pt>
                <c:pt idx="126">
                  <c:v>0.662806153297424</c:v>
                </c:pt>
                <c:pt idx="127">
                  <c:v>0.408717334270477</c:v>
                </c:pt>
                <c:pt idx="128">
                  <c:v>0.518511056900024</c:v>
                </c:pt>
                <c:pt idx="129">
                  <c:v>0.418703734874725</c:v>
                </c:pt>
                <c:pt idx="130">
                  <c:v>0.790884613990783</c:v>
                </c:pt>
                <c:pt idx="131">
                  <c:v>0.403071343898773</c:v>
                </c:pt>
                <c:pt idx="132">
                  <c:v>0.625573992729187</c:v>
                </c:pt>
                <c:pt idx="133">
                  <c:v>0.321644753217697</c:v>
                </c:pt>
                <c:pt idx="134">
                  <c:v>0.321531683206558</c:v>
                </c:pt>
                <c:pt idx="135">
                  <c:v>0.405234307050704</c:v>
                </c:pt>
                <c:pt idx="136">
                  <c:v>0.505978822708129</c:v>
                </c:pt>
                <c:pt idx="137">
                  <c:v>0.296835541725158</c:v>
                </c:pt>
                <c:pt idx="138">
                  <c:v>0.453813076019287</c:v>
                </c:pt>
                <c:pt idx="139">
                  <c:v>0.425937235355377</c:v>
                </c:pt>
                <c:pt idx="140">
                  <c:v>0.532998085021972</c:v>
                </c:pt>
                <c:pt idx="141">
                  <c:v>0.414822280406951</c:v>
                </c:pt>
                <c:pt idx="142">
                  <c:v>0.57779860496521</c:v>
                </c:pt>
                <c:pt idx="143">
                  <c:v>0.641544222831726</c:v>
                </c:pt>
                <c:pt idx="144">
                  <c:v>0.475271642208099</c:v>
                </c:pt>
                <c:pt idx="145">
                  <c:v>0.373819708824157</c:v>
                </c:pt>
                <c:pt idx="146">
                  <c:v>0.774787664413452</c:v>
                </c:pt>
                <c:pt idx="147">
                  <c:v>0.47478500008583</c:v>
                </c:pt>
                <c:pt idx="148">
                  <c:v>0.35880047082901</c:v>
                </c:pt>
                <c:pt idx="149">
                  <c:v>0.445430785417556</c:v>
                </c:pt>
                <c:pt idx="150">
                  <c:v>0.415405333042144</c:v>
                </c:pt>
                <c:pt idx="151">
                  <c:v>0.702394187450408</c:v>
                </c:pt>
                <c:pt idx="152">
                  <c:v>0.257474333047866</c:v>
                </c:pt>
                <c:pt idx="153">
                  <c:v>0.293373584747314</c:v>
                </c:pt>
                <c:pt idx="154">
                  <c:v>0.535501718521118</c:v>
                </c:pt>
                <c:pt idx="155">
                  <c:v>1.0208249092102</c:v>
                </c:pt>
                <c:pt idx="156">
                  <c:v>0.261548638343811</c:v>
                </c:pt>
                <c:pt idx="157">
                  <c:v>0.299763858318328</c:v>
                </c:pt>
                <c:pt idx="158">
                  <c:v>0.32160747051239</c:v>
                </c:pt>
                <c:pt idx="159">
                  <c:v>0.520871341228485</c:v>
                </c:pt>
                <c:pt idx="160">
                  <c:v>0.630140244960784</c:v>
                </c:pt>
                <c:pt idx="161">
                  <c:v>0.638336360454559</c:v>
                </c:pt>
                <c:pt idx="162">
                  <c:v>0.419098526239395</c:v>
                </c:pt>
                <c:pt idx="163">
                  <c:v>0.469533741474151</c:v>
                </c:pt>
                <c:pt idx="164">
                  <c:v>0.425162315368652</c:v>
                </c:pt>
                <c:pt idx="165">
                  <c:v>0.606812417507171</c:v>
                </c:pt>
                <c:pt idx="166">
                  <c:v>0.681596994400024</c:v>
                </c:pt>
                <c:pt idx="167">
                  <c:v>0.355420976877212</c:v>
                </c:pt>
                <c:pt idx="168">
                  <c:v>0.38425326347351</c:v>
                </c:pt>
                <c:pt idx="169">
                  <c:v>0.720141053199768</c:v>
                </c:pt>
                <c:pt idx="170">
                  <c:v>1.643434882164</c:v>
                </c:pt>
                <c:pt idx="171">
                  <c:v>0.369059026241302</c:v>
                </c:pt>
                <c:pt idx="172">
                  <c:v>0.365721881389617</c:v>
                </c:pt>
                <c:pt idx="173">
                  <c:v>0.632022440433502</c:v>
                </c:pt>
                <c:pt idx="174">
                  <c:v>0.544362783432006</c:v>
                </c:pt>
                <c:pt idx="175">
                  <c:v>0.430779039859771</c:v>
                </c:pt>
                <c:pt idx="176">
                  <c:v>0.799402117729187</c:v>
                </c:pt>
                <c:pt idx="177">
                  <c:v>0.434116840362548</c:v>
                </c:pt>
                <c:pt idx="178">
                  <c:v>0.296606093645095</c:v>
                </c:pt>
                <c:pt idx="179">
                  <c:v>0.175486400723457</c:v>
                </c:pt>
                <c:pt idx="180">
                  <c:v>0.521130084991455</c:v>
                </c:pt>
                <c:pt idx="181">
                  <c:v>0.322511732578277</c:v>
                </c:pt>
                <c:pt idx="182">
                  <c:v>1.025883436203</c:v>
                </c:pt>
                <c:pt idx="183">
                  <c:v>0.832768201828002</c:v>
                </c:pt>
                <c:pt idx="184">
                  <c:v>0.767073035240173</c:v>
                </c:pt>
                <c:pt idx="185">
                  <c:v>0.424647152423858</c:v>
                </c:pt>
                <c:pt idx="186">
                  <c:v>0.399361819028854</c:v>
                </c:pt>
                <c:pt idx="187">
                  <c:v>0.34868124127388</c:v>
                </c:pt>
                <c:pt idx="188">
                  <c:v>0.281289815902709</c:v>
                </c:pt>
                <c:pt idx="189">
                  <c:v>0.45350033044815</c:v>
                </c:pt>
                <c:pt idx="190">
                  <c:v>0.379029244184494</c:v>
                </c:pt>
                <c:pt idx="191">
                  <c:v>0.624660968780517</c:v>
                </c:pt>
                <c:pt idx="192">
                  <c:v>0.283467352390289</c:v>
                </c:pt>
                <c:pt idx="193">
                  <c:v>0.748680233955383</c:v>
                </c:pt>
                <c:pt idx="194">
                  <c:v>0.222610011696815</c:v>
                </c:pt>
                <c:pt idx="195">
                  <c:v>0.585321903228759</c:v>
                </c:pt>
                <c:pt idx="196">
                  <c:v>0.629352509975433</c:v>
                </c:pt>
                <c:pt idx="197">
                  <c:v>0.363851159811019</c:v>
                </c:pt>
                <c:pt idx="198">
                  <c:v>0.314019501209259</c:v>
                </c:pt>
                <c:pt idx="199">
                  <c:v>0.565373659133911</c:v>
                </c:pt>
                <c:pt idx="200">
                  <c:v>0.449860334396362</c:v>
                </c:pt>
                <c:pt idx="201">
                  <c:v>0.343682289123535</c:v>
                </c:pt>
                <c:pt idx="202">
                  <c:v>0.313840985298156</c:v>
                </c:pt>
                <c:pt idx="203">
                  <c:v>1.04361677169799</c:v>
                </c:pt>
                <c:pt idx="204">
                  <c:v>0.479646205902099</c:v>
                </c:pt>
                <c:pt idx="205">
                  <c:v>0.505067586898803</c:v>
                </c:pt>
                <c:pt idx="206">
                  <c:v>0.306721687316894</c:v>
                </c:pt>
                <c:pt idx="207">
                  <c:v>0.486078411340713</c:v>
                </c:pt>
                <c:pt idx="208">
                  <c:v>0.317907512187957</c:v>
                </c:pt>
                <c:pt idx="209">
                  <c:v>0.337301433086395</c:v>
                </c:pt>
                <c:pt idx="210">
                  <c:v>0.618351936340332</c:v>
                </c:pt>
                <c:pt idx="211">
                  <c:v>0.331149041652679</c:v>
                </c:pt>
                <c:pt idx="212">
                  <c:v>0.453020572662353</c:v>
                </c:pt>
                <c:pt idx="213">
                  <c:v>0.566042184829711</c:v>
                </c:pt>
                <c:pt idx="214">
                  <c:v>0.486446857452392</c:v>
                </c:pt>
                <c:pt idx="215">
                  <c:v>0.920511662960052</c:v>
                </c:pt>
                <c:pt idx="216">
                  <c:v>0.399457097053527</c:v>
                </c:pt>
                <c:pt idx="217">
                  <c:v>0.65647292137146</c:v>
                </c:pt>
                <c:pt idx="218">
                  <c:v>0.321120142936706</c:v>
                </c:pt>
                <c:pt idx="219">
                  <c:v>0.32361364364624</c:v>
                </c:pt>
                <c:pt idx="220">
                  <c:v>0.420747935771942</c:v>
                </c:pt>
                <c:pt idx="221">
                  <c:v>0.224963724613189</c:v>
                </c:pt>
                <c:pt idx="222">
                  <c:v>0.44396361708641</c:v>
                </c:pt>
                <c:pt idx="223">
                  <c:v>0.622728586196899</c:v>
                </c:pt>
                <c:pt idx="224">
                  <c:v>0.5485480427742</c:v>
                </c:pt>
                <c:pt idx="225">
                  <c:v>0.442898154258728</c:v>
                </c:pt>
                <c:pt idx="226">
                  <c:v>0.602479875087738</c:v>
                </c:pt>
                <c:pt idx="227">
                  <c:v>0.267434358596801</c:v>
                </c:pt>
                <c:pt idx="228">
                  <c:v>0.656302332878112</c:v>
                </c:pt>
                <c:pt idx="229">
                  <c:v>0.44673416018486</c:v>
                </c:pt>
                <c:pt idx="230">
                  <c:v>0.562640070915222</c:v>
                </c:pt>
                <c:pt idx="231">
                  <c:v>1.68756175041198</c:v>
                </c:pt>
                <c:pt idx="232">
                  <c:v>0.348811537027359</c:v>
                </c:pt>
                <c:pt idx="233">
                  <c:v>1.00350832939147</c:v>
                </c:pt>
                <c:pt idx="234">
                  <c:v>0.39714765548706</c:v>
                </c:pt>
                <c:pt idx="235">
                  <c:v>0.718230009078979</c:v>
                </c:pt>
                <c:pt idx="236">
                  <c:v>0.562520444393158</c:v>
                </c:pt>
                <c:pt idx="237">
                  <c:v>0.787330865859985</c:v>
                </c:pt>
                <c:pt idx="238">
                  <c:v>0.925023198127746</c:v>
                </c:pt>
                <c:pt idx="239">
                  <c:v>0.711713969707489</c:v>
                </c:pt>
                <c:pt idx="240">
                  <c:v>0.31178194284439</c:v>
                </c:pt>
                <c:pt idx="241">
                  <c:v>0.637765944004058</c:v>
                </c:pt>
                <c:pt idx="242">
                  <c:v>0.739553332328796</c:v>
                </c:pt>
                <c:pt idx="243">
                  <c:v>0.486910730600357</c:v>
                </c:pt>
                <c:pt idx="244">
                  <c:v>0.400357544422149</c:v>
                </c:pt>
                <c:pt idx="245">
                  <c:v>0.487688362598419</c:v>
                </c:pt>
                <c:pt idx="246">
                  <c:v>0.343417316675186</c:v>
                </c:pt>
                <c:pt idx="247">
                  <c:v>0.562901616096496</c:v>
                </c:pt>
                <c:pt idx="248">
                  <c:v>0.463135600090026</c:v>
                </c:pt>
                <c:pt idx="249">
                  <c:v>0.247498542070388</c:v>
                </c:pt>
                <c:pt idx="250">
                  <c:v>0.345731228590011</c:v>
                </c:pt>
                <c:pt idx="251">
                  <c:v>0.295973598957061</c:v>
                </c:pt>
                <c:pt idx="252">
                  <c:v>0.49319502711296</c:v>
                </c:pt>
                <c:pt idx="253">
                  <c:v>0.333649367094039</c:v>
                </c:pt>
                <c:pt idx="254">
                  <c:v>0.549163460731506</c:v>
                </c:pt>
                <c:pt idx="255">
                  <c:v>0.346101522445678</c:v>
                </c:pt>
                <c:pt idx="256">
                  <c:v>0.616348028182983</c:v>
                </c:pt>
                <c:pt idx="257">
                  <c:v>0.881810784339904</c:v>
                </c:pt>
                <c:pt idx="258">
                  <c:v>0.548014938831329</c:v>
                </c:pt>
                <c:pt idx="259">
                  <c:v>0.394166737794876</c:v>
                </c:pt>
                <c:pt idx="260">
                  <c:v>0.447427123785018</c:v>
                </c:pt>
                <c:pt idx="261">
                  <c:v>0.384656965732574</c:v>
                </c:pt>
                <c:pt idx="262">
                  <c:v>0.362545788288116</c:v>
                </c:pt>
                <c:pt idx="263">
                  <c:v>0.684184730052948</c:v>
                </c:pt>
                <c:pt idx="264">
                  <c:v>0.952715396881103</c:v>
                </c:pt>
                <c:pt idx="265">
                  <c:v>0.417708814144134</c:v>
                </c:pt>
                <c:pt idx="266">
                  <c:v>0.274684071540832</c:v>
                </c:pt>
                <c:pt idx="267">
                  <c:v>0.332071423530578</c:v>
                </c:pt>
                <c:pt idx="268">
                  <c:v>0.411092162132263</c:v>
                </c:pt>
                <c:pt idx="269">
                  <c:v>0.346449375152587</c:v>
                </c:pt>
                <c:pt idx="270">
                  <c:v>0.312128663063049</c:v>
                </c:pt>
                <c:pt idx="271">
                  <c:v>0.263665258884429</c:v>
                </c:pt>
                <c:pt idx="272">
                  <c:v>0.846023321151733</c:v>
                </c:pt>
                <c:pt idx="273">
                  <c:v>0.573606491088867</c:v>
                </c:pt>
                <c:pt idx="274">
                  <c:v>0.418586194515228</c:v>
                </c:pt>
                <c:pt idx="275">
                  <c:v>0.418124288320541</c:v>
                </c:pt>
                <c:pt idx="276">
                  <c:v>0.56782579421997</c:v>
                </c:pt>
                <c:pt idx="277">
                  <c:v>0.269250214099884</c:v>
                </c:pt>
                <c:pt idx="278">
                  <c:v>0.57292890548706</c:v>
                </c:pt>
                <c:pt idx="279">
                  <c:v>1.01519048213958</c:v>
                </c:pt>
                <c:pt idx="280">
                  <c:v>1.63376557826995</c:v>
                </c:pt>
                <c:pt idx="281">
                  <c:v>0.392960220575332</c:v>
                </c:pt>
                <c:pt idx="282">
                  <c:v>0.33720713853836</c:v>
                </c:pt>
                <c:pt idx="283">
                  <c:v>0.271951377391815</c:v>
                </c:pt>
                <c:pt idx="284">
                  <c:v>0.378675162792205</c:v>
                </c:pt>
                <c:pt idx="285">
                  <c:v>0.426629036664962</c:v>
                </c:pt>
                <c:pt idx="286">
                  <c:v>0.356924653053283</c:v>
                </c:pt>
                <c:pt idx="287">
                  <c:v>0.461467951536178</c:v>
                </c:pt>
                <c:pt idx="288">
                  <c:v>0.510035693645477</c:v>
                </c:pt>
                <c:pt idx="289">
                  <c:v>0.327344596385955</c:v>
                </c:pt>
                <c:pt idx="290">
                  <c:v>0.858971118927002</c:v>
                </c:pt>
                <c:pt idx="291">
                  <c:v>0.396645426750183</c:v>
                </c:pt>
                <c:pt idx="292">
                  <c:v>0.772808909416198</c:v>
                </c:pt>
                <c:pt idx="293">
                  <c:v>0.425935983657836</c:v>
                </c:pt>
                <c:pt idx="294">
                  <c:v>0.382268249988555</c:v>
                </c:pt>
                <c:pt idx="295">
                  <c:v>0.369867891073226</c:v>
                </c:pt>
                <c:pt idx="296">
                  <c:v>0.409972041845321</c:v>
                </c:pt>
                <c:pt idx="297">
                  <c:v>0.612303555011749</c:v>
                </c:pt>
                <c:pt idx="298">
                  <c:v>0.491308271884918</c:v>
                </c:pt>
                <c:pt idx="299">
                  <c:v>0.970427751541137</c:v>
                </c:pt>
                <c:pt idx="300">
                  <c:v>0.410898387432098</c:v>
                </c:pt>
                <c:pt idx="301">
                  <c:v>0.48660072684288</c:v>
                </c:pt>
                <c:pt idx="302">
                  <c:v>0.416212350130081</c:v>
                </c:pt>
                <c:pt idx="303">
                  <c:v>0.45744976401329</c:v>
                </c:pt>
                <c:pt idx="304">
                  <c:v>0.591922521591186</c:v>
                </c:pt>
                <c:pt idx="305">
                  <c:v>0.377939224243164</c:v>
                </c:pt>
                <c:pt idx="306">
                  <c:v>0.656875908374786</c:v>
                </c:pt>
                <c:pt idx="307">
                  <c:v>0.662532925605773</c:v>
                </c:pt>
                <c:pt idx="308">
                  <c:v>0.211890906095504</c:v>
                </c:pt>
                <c:pt idx="309">
                  <c:v>0.8253915309906</c:v>
                </c:pt>
                <c:pt idx="310">
                  <c:v>0.543269395828247</c:v>
                </c:pt>
                <c:pt idx="311">
                  <c:v>0.33182680606842</c:v>
                </c:pt>
                <c:pt idx="312">
                  <c:v>1.1867241859436</c:v>
                </c:pt>
                <c:pt idx="313">
                  <c:v>0.914674162864685</c:v>
                </c:pt>
                <c:pt idx="314">
                  <c:v>0.370286405086517</c:v>
                </c:pt>
                <c:pt idx="315">
                  <c:v>0.888704419136047</c:v>
                </c:pt>
                <c:pt idx="316">
                  <c:v>0.366993188858032</c:v>
                </c:pt>
                <c:pt idx="317">
                  <c:v>0.498515486717224</c:v>
                </c:pt>
                <c:pt idx="318">
                  <c:v>0.277398288249969</c:v>
                </c:pt>
                <c:pt idx="319">
                  <c:v>0.568618535995483</c:v>
                </c:pt>
                <c:pt idx="320">
                  <c:v>0.700857281684875</c:v>
                </c:pt>
                <c:pt idx="321">
                  <c:v>0.588661909103393</c:v>
                </c:pt>
                <c:pt idx="322">
                  <c:v>0.430785089731216</c:v>
                </c:pt>
                <c:pt idx="323">
                  <c:v>0.532946228981018</c:v>
                </c:pt>
                <c:pt idx="324">
                  <c:v>0.328679680824279</c:v>
                </c:pt>
                <c:pt idx="325">
                  <c:v>0.372398972511291</c:v>
                </c:pt>
                <c:pt idx="326">
                  <c:v>0.469143807888031</c:v>
                </c:pt>
                <c:pt idx="327">
                  <c:v>0.359204292297363</c:v>
                </c:pt>
                <c:pt idx="328">
                  <c:v>0.362282276153564</c:v>
                </c:pt>
                <c:pt idx="329">
                  <c:v>0.567528784275054</c:v>
                </c:pt>
                <c:pt idx="330">
                  <c:v>0.436630964279174</c:v>
                </c:pt>
                <c:pt idx="331">
                  <c:v>0.496103465557098</c:v>
                </c:pt>
                <c:pt idx="332">
                  <c:v>0.325649976730346</c:v>
                </c:pt>
                <c:pt idx="333">
                  <c:v>0.476640820503234</c:v>
                </c:pt>
                <c:pt idx="334">
                  <c:v>0.481931418180465</c:v>
                </c:pt>
                <c:pt idx="335">
                  <c:v>0.677244365215301</c:v>
                </c:pt>
                <c:pt idx="336">
                  <c:v>0.718268513679504</c:v>
                </c:pt>
                <c:pt idx="337">
                  <c:v>1.01429522037506</c:v>
                </c:pt>
                <c:pt idx="338">
                  <c:v>0.427987724542617</c:v>
                </c:pt>
                <c:pt idx="339">
                  <c:v>0.195830136537551</c:v>
                </c:pt>
                <c:pt idx="340">
                  <c:v>0.582242965698242</c:v>
                </c:pt>
                <c:pt idx="341">
                  <c:v>0.471089959144592</c:v>
                </c:pt>
                <c:pt idx="342">
                  <c:v>0.514036178588867</c:v>
                </c:pt>
                <c:pt idx="343">
                  <c:v>0.398627758026123</c:v>
                </c:pt>
                <c:pt idx="344">
                  <c:v>0.974221527576446</c:v>
                </c:pt>
                <c:pt idx="345">
                  <c:v>0.562005341053009</c:v>
                </c:pt>
                <c:pt idx="346">
                  <c:v>0.59167468547821</c:v>
                </c:pt>
                <c:pt idx="347">
                  <c:v>0.320534586906433</c:v>
                </c:pt>
                <c:pt idx="348">
                  <c:v>0.520969748497009</c:v>
                </c:pt>
                <c:pt idx="349">
                  <c:v>0.807091951370239</c:v>
                </c:pt>
                <c:pt idx="350">
                  <c:v>0.291540384292602</c:v>
                </c:pt>
                <c:pt idx="351">
                  <c:v>0.449494957923889</c:v>
                </c:pt>
                <c:pt idx="352">
                  <c:v>0.795306086540222</c:v>
                </c:pt>
                <c:pt idx="353">
                  <c:v>0.504531264305114</c:v>
                </c:pt>
                <c:pt idx="354">
                  <c:v>0.485817611217498</c:v>
                </c:pt>
                <c:pt idx="355">
                  <c:v>1.06503176689147</c:v>
                </c:pt>
                <c:pt idx="356">
                  <c:v>0.486151158809661</c:v>
                </c:pt>
                <c:pt idx="357">
                  <c:v>0.293517172336578</c:v>
                </c:pt>
                <c:pt idx="358">
                  <c:v>0.679509103298187</c:v>
                </c:pt>
                <c:pt idx="359">
                  <c:v>0.718519687652587</c:v>
                </c:pt>
                <c:pt idx="360">
                  <c:v>0.583392202854156</c:v>
                </c:pt>
                <c:pt idx="361">
                  <c:v>0.585538446903228</c:v>
                </c:pt>
                <c:pt idx="362">
                  <c:v>0.375943541526794</c:v>
                </c:pt>
                <c:pt idx="363">
                  <c:v>0.747909247875213</c:v>
                </c:pt>
                <c:pt idx="364">
                  <c:v>0.356079995632171</c:v>
                </c:pt>
                <c:pt idx="365">
                  <c:v>0.55348402261734</c:v>
                </c:pt>
                <c:pt idx="366">
                  <c:v>1.16968083381652</c:v>
                </c:pt>
                <c:pt idx="367">
                  <c:v>0.397281646728515</c:v>
                </c:pt>
                <c:pt idx="368">
                  <c:v>0.376057147979736</c:v>
                </c:pt>
                <c:pt idx="369">
                  <c:v>0.786480069160461</c:v>
                </c:pt>
                <c:pt idx="370">
                  <c:v>0.403549522161483</c:v>
                </c:pt>
                <c:pt idx="371">
                  <c:v>0.568083643913269</c:v>
                </c:pt>
                <c:pt idx="372">
                  <c:v>0.596226096153259</c:v>
                </c:pt>
                <c:pt idx="373">
                  <c:v>0.421666860580444</c:v>
                </c:pt>
                <c:pt idx="374">
                  <c:v>0.346868306398391</c:v>
                </c:pt>
                <c:pt idx="375">
                  <c:v>1.62485468387603</c:v>
                </c:pt>
                <c:pt idx="376">
                  <c:v>0.359742999076843</c:v>
                </c:pt>
                <c:pt idx="377">
                  <c:v>0.484558880329132</c:v>
                </c:pt>
                <c:pt idx="378">
                  <c:v>0.327840894460678</c:v>
                </c:pt>
                <c:pt idx="379">
                  <c:v>0.215714007616043</c:v>
                </c:pt>
                <c:pt idx="380">
                  <c:v>0.89107060432434</c:v>
                </c:pt>
                <c:pt idx="381">
                  <c:v>0.57042509317398</c:v>
                </c:pt>
                <c:pt idx="382">
                  <c:v>0.256834328174591</c:v>
                </c:pt>
                <c:pt idx="383">
                  <c:v>0.400895565748214</c:v>
                </c:pt>
                <c:pt idx="384">
                  <c:v>0.420826822519302</c:v>
                </c:pt>
                <c:pt idx="385">
                  <c:v>0.499847620725631</c:v>
                </c:pt>
                <c:pt idx="386">
                  <c:v>0.497521638870239</c:v>
                </c:pt>
                <c:pt idx="387">
                  <c:v>0.252738773822784</c:v>
                </c:pt>
                <c:pt idx="388">
                  <c:v>1.10166263580322</c:v>
                </c:pt>
                <c:pt idx="389">
                  <c:v>0.867532432079315</c:v>
                </c:pt>
                <c:pt idx="390">
                  <c:v>0.383733004331588</c:v>
                </c:pt>
                <c:pt idx="391">
                  <c:v>0.365600109100341</c:v>
                </c:pt>
                <c:pt idx="392">
                  <c:v>0.653491020202636</c:v>
                </c:pt>
                <c:pt idx="393">
                  <c:v>0.36591213941574</c:v>
                </c:pt>
                <c:pt idx="394">
                  <c:v>0.511774003505706</c:v>
                </c:pt>
                <c:pt idx="395">
                  <c:v>0.777361750602722</c:v>
                </c:pt>
                <c:pt idx="396">
                  <c:v>0.521711409091949</c:v>
                </c:pt>
                <c:pt idx="397">
                  <c:v>0.245702475309371</c:v>
                </c:pt>
                <c:pt idx="398">
                  <c:v>0.542440831661224</c:v>
                </c:pt>
                <c:pt idx="399">
                  <c:v>0.698917269706726</c:v>
                </c:pt>
                <c:pt idx="400">
                  <c:v>0.19910417497158</c:v>
                </c:pt>
                <c:pt idx="401">
                  <c:v>0.54943561553955</c:v>
                </c:pt>
                <c:pt idx="402">
                  <c:v>0.431865274906158</c:v>
                </c:pt>
                <c:pt idx="403">
                  <c:v>0.259848862886428</c:v>
                </c:pt>
                <c:pt idx="404">
                  <c:v>0.346096277236938</c:v>
                </c:pt>
                <c:pt idx="405">
                  <c:v>0.796594619750976</c:v>
                </c:pt>
                <c:pt idx="406">
                  <c:v>0.504351437091827</c:v>
                </c:pt>
                <c:pt idx="407">
                  <c:v>0.345088601112365</c:v>
                </c:pt>
                <c:pt idx="408">
                  <c:v>0.583542764186859</c:v>
                </c:pt>
                <c:pt idx="409">
                  <c:v>0.396023452281951</c:v>
                </c:pt>
                <c:pt idx="410">
                  <c:v>0.840055108070373</c:v>
                </c:pt>
                <c:pt idx="411">
                  <c:v>0.29997032880783</c:v>
                </c:pt>
                <c:pt idx="412">
                  <c:v>0.281613826751709</c:v>
                </c:pt>
                <c:pt idx="413">
                  <c:v>0.703533113002777</c:v>
                </c:pt>
                <c:pt idx="414">
                  <c:v>0.267375707626342</c:v>
                </c:pt>
                <c:pt idx="415">
                  <c:v>0.337348818778991</c:v>
                </c:pt>
                <c:pt idx="416">
                  <c:v>0.543563723564148</c:v>
                </c:pt>
                <c:pt idx="417">
                  <c:v>0.856163144111633</c:v>
                </c:pt>
                <c:pt idx="418">
                  <c:v>0.733884096145629</c:v>
                </c:pt>
                <c:pt idx="419">
                  <c:v>0.436260432004928</c:v>
                </c:pt>
                <c:pt idx="420">
                  <c:v>0.401478916406631</c:v>
                </c:pt>
                <c:pt idx="421">
                  <c:v>0.801719188690185</c:v>
                </c:pt>
                <c:pt idx="422">
                  <c:v>0.997631549835205</c:v>
                </c:pt>
                <c:pt idx="423">
                  <c:v>0.372245609760284</c:v>
                </c:pt>
                <c:pt idx="424">
                  <c:v>0.496328055858612</c:v>
                </c:pt>
                <c:pt idx="425">
                  <c:v>0.67371666431427</c:v>
                </c:pt>
                <c:pt idx="426">
                  <c:v>0.429612934589386</c:v>
                </c:pt>
                <c:pt idx="427">
                  <c:v>0.403247594833374</c:v>
                </c:pt>
                <c:pt idx="428">
                  <c:v>0.466066420078277</c:v>
                </c:pt>
                <c:pt idx="429">
                  <c:v>0.384501159191131</c:v>
                </c:pt>
                <c:pt idx="430">
                  <c:v>0.53313410282135</c:v>
                </c:pt>
                <c:pt idx="431">
                  <c:v>0.910813093185424</c:v>
                </c:pt>
                <c:pt idx="432">
                  <c:v>0.613792657852172</c:v>
                </c:pt>
                <c:pt idx="433">
                  <c:v>0.3726527094841</c:v>
                </c:pt>
                <c:pt idx="434">
                  <c:v>0.441149175167083</c:v>
                </c:pt>
                <c:pt idx="435">
                  <c:v>0.398706227540969</c:v>
                </c:pt>
                <c:pt idx="436">
                  <c:v>0.548423707485199</c:v>
                </c:pt>
                <c:pt idx="437">
                  <c:v>0.334393471479415</c:v>
                </c:pt>
                <c:pt idx="438">
                  <c:v>0.557205915451049</c:v>
                </c:pt>
                <c:pt idx="439">
                  <c:v>0.185336172580719</c:v>
                </c:pt>
                <c:pt idx="440">
                  <c:v>0.292037278413772</c:v>
                </c:pt>
                <c:pt idx="441">
                  <c:v>0.861114859580993</c:v>
                </c:pt>
                <c:pt idx="442">
                  <c:v>0.33597719669342</c:v>
                </c:pt>
                <c:pt idx="443">
                  <c:v>0.483714461326599</c:v>
                </c:pt>
                <c:pt idx="444">
                  <c:v>0.241858646273612</c:v>
                </c:pt>
                <c:pt idx="445">
                  <c:v>0.249167114496231</c:v>
                </c:pt>
                <c:pt idx="446">
                  <c:v>0.479252249002456</c:v>
                </c:pt>
                <c:pt idx="447">
                  <c:v>0.540631532669067</c:v>
                </c:pt>
                <c:pt idx="448">
                  <c:v>0.509282171726226</c:v>
                </c:pt>
                <c:pt idx="449">
                  <c:v>0.437776118516922</c:v>
                </c:pt>
                <c:pt idx="450">
                  <c:v>0.324835777282714</c:v>
                </c:pt>
                <c:pt idx="451">
                  <c:v>1.41293680667877</c:v>
                </c:pt>
                <c:pt idx="452">
                  <c:v>0.233737468719482</c:v>
                </c:pt>
                <c:pt idx="453">
                  <c:v>0.466737568378448</c:v>
                </c:pt>
                <c:pt idx="454">
                  <c:v>0.433774352073669</c:v>
                </c:pt>
                <c:pt idx="455">
                  <c:v>0.308282017707824</c:v>
                </c:pt>
                <c:pt idx="456">
                  <c:v>0.361005246639251</c:v>
                </c:pt>
                <c:pt idx="457">
                  <c:v>0.582621991634368</c:v>
                </c:pt>
                <c:pt idx="458">
                  <c:v>0.51991581916809</c:v>
                </c:pt>
                <c:pt idx="459">
                  <c:v>0.334222674369812</c:v>
                </c:pt>
                <c:pt idx="460">
                  <c:v>0.622082531452179</c:v>
                </c:pt>
                <c:pt idx="461">
                  <c:v>0.668660640716552</c:v>
                </c:pt>
                <c:pt idx="462">
                  <c:v>0.6986083984375</c:v>
                </c:pt>
                <c:pt idx="463">
                  <c:v>0.535422563552856</c:v>
                </c:pt>
                <c:pt idx="464">
                  <c:v>0.501432657241821</c:v>
                </c:pt>
                <c:pt idx="465">
                  <c:v>0.446850538253784</c:v>
                </c:pt>
                <c:pt idx="466">
                  <c:v>0.668210089206695</c:v>
                </c:pt>
                <c:pt idx="467">
                  <c:v>0.405415505170822</c:v>
                </c:pt>
                <c:pt idx="468">
                  <c:v>0.489030718803405</c:v>
                </c:pt>
                <c:pt idx="469">
                  <c:v>1.74435782432556</c:v>
                </c:pt>
                <c:pt idx="470">
                  <c:v>0.601761221885681</c:v>
                </c:pt>
                <c:pt idx="471">
                  <c:v>0.345850497484207</c:v>
                </c:pt>
                <c:pt idx="472">
                  <c:v>0.834973514080047</c:v>
                </c:pt>
                <c:pt idx="473">
                  <c:v>0.309649646282196</c:v>
                </c:pt>
                <c:pt idx="474">
                  <c:v>1.19456398487091</c:v>
                </c:pt>
                <c:pt idx="475">
                  <c:v>1.46605634689331</c:v>
                </c:pt>
                <c:pt idx="476">
                  <c:v>0.361074447631835</c:v>
                </c:pt>
                <c:pt idx="477">
                  <c:v>0.457155585289001</c:v>
                </c:pt>
                <c:pt idx="478">
                  <c:v>0.536916732788085</c:v>
                </c:pt>
                <c:pt idx="479">
                  <c:v>0.434443235397338</c:v>
                </c:pt>
                <c:pt idx="480">
                  <c:v>0.367088764905929</c:v>
                </c:pt>
                <c:pt idx="481">
                  <c:v>0.439074099063873</c:v>
                </c:pt>
                <c:pt idx="482">
                  <c:v>0.397915184497833</c:v>
                </c:pt>
                <c:pt idx="483">
                  <c:v>0.356344521045684</c:v>
                </c:pt>
                <c:pt idx="484">
                  <c:v>0.359128057956695</c:v>
                </c:pt>
                <c:pt idx="485">
                  <c:v>0.379467278718948</c:v>
                </c:pt>
                <c:pt idx="486">
                  <c:v>0.241309970617294</c:v>
                </c:pt>
                <c:pt idx="487">
                  <c:v>0.779547691345214</c:v>
                </c:pt>
                <c:pt idx="488">
                  <c:v>0.507562220096588</c:v>
                </c:pt>
                <c:pt idx="489">
                  <c:v>0.36457747220993</c:v>
                </c:pt>
                <c:pt idx="490">
                  <c:v>0.724344968795776</c:v>
                </c:pt>
                <c:pt idx="491">
                  <c:v>0.663431763648986</c:v>
                </c:pt>
                <c:pt idx="492">
                  <c:v>0.317062526941299</c:v>
                </c:pt>
                <c:pt idx="493">
                  <c:v>0.383224546909332</c:v>
                </c:pt>
                <c:pt idx="494">
                  <c:v>0.440393894910812</c:v>
                </c:pt>
                <c:pt idx="495">
                  <c:v>0.280250787734985</c:v>
                </c:pt>
                <c:pt idx="496">
                  <c:v>0.33779901266098</c:v>
                </c:pt>
                <c:pt idx="497">
                  <c:v>0.307230651378631</c:v>
                </c:pt>
                <c:pt idx="498">
                  <c:v>0.356355100870132</c:v>
                </c:pt>
                <c:pt idx="499">
                  <c:v>0.338792443275451</c:v>
                </c:pt>
                <c:pt idx="500">
                  <c:v>0.485921680927276</c:v>
                </c:pt>
                <c:pt idx="501">
                  <c:v>0.827873051166534</c:v>
                </c:pt>
                <c:pt idx="502">
                  <c:v>0.385818392038345</c:v>
                </c:pt>
                <c:pt idx="503">
                  <c:v>0.827423572540283</c:v>
                </c:pt>
                <c:pt idx="504">
                  <c:v>0.473535418510437</c:v>
                </c:pt>
                <c:pt idx="505">
                  <c:v>0.581540584564209</c:v>
                </c:pt>
                <c:pt idx="506">
                  <c:v>0.2578986287117</c:v>
                </c:pt>
                <c:pt idx="507">
                  <c:v>0.742218375205993</c:v>
                </c:pt>
                <c:pt idx="508">
                  <c:v>0.63258159160614</c:v>
                </c:pt>
                <c:pt idx="509">
                  <c:v>0.764650166034698</c:v>
                </c:pt>
                <c:pt idx="510">
                  <c:v>0.524342000484466</c:v>
                </c:pt>
                <c:pt idx="511">
                  <c:v>0.800721883773803</c:v>
                </c:pt>
                <c:pt idx="512">
                  <c:v>0.746364831924438</c:v>
                </c:pt>
                <c:pt idx="513">
                  <c:v>0.378411680459976</c:v>
                </c:pt>
                <c:pt idx="514">
                  <c:v>1.55689418315887</c:v>
                </c:pt>
                <c:pt idx="515">
                  <c:v>0.581570744514465</c:v>
                </c:pt>
                <c:pt idx="516">
                  <c:v>0.549252748489379</c:v>
                </c:pt>
                <c:pt idx="517">
                  <c:v>0.294814825057983</c:v>
                </c:pt>
                <c:pt idx="518">
                  <c:v>0.444572150707244</c:v>
                </c:pt>
                <c:pt idx="519">
                  <c:v>0.280672669410705</c:v>
                </c:pt>
                <c:pt idx="520">
                  <c:v>0.99356198310852</c:v>
                </c:pt>
                <c:pt idx="521">
                  <c:v>0.846782207489013</c:v>
                </c:pt>
                <c:pt idx="522">
                  <c:v>0.596587240695953</c:v>
                </c:pt>
                <c:pt idx="523">
                  <c:v>0.651169180870056</c:v>
                </c:pt>
                <c:pt idx="524">
                  <c:v>0.398039072751998</c:v>
                </c:pt>
                <c:pt idx="525">
                  <c:v>0.84477025270462</c:v>
                </c:pt>
                <c:pt idx="526">
                  <c:v>0.422523438930511</c:v>
                </c:pt>
                <c:pt idx="527">
                  <c:v>0.481005072593688</c:v>
                </c:pt>
                <c:pt idx="528">
                  <c:v>0.460221022367477</c:v>
                </c:pt>
                <c:pt idx="529">
                  <c:v>0.530697226524353</c:v>
                </c:pt>
                <c:pt idx="530">
                  <c:v>0.657943725585937</c:v>
                </c:pt>
                <c:pt idx="531">
                  <c:v>0.323567271232605</c:v>
                </c:pt>
                <c:pt idx="532">
                  <c:v>0.60265964269638</c:v>
                </c:pt>
                <c:pt idx="533">
                  <c:v>0.596249461174011</c:v>
                </c:pt>
                <c:pt idx="534">
                  <c:v>0.324889838695526</c:v>
                </c:pt>
                <c:pt idx="535">
                  <c:v>0.763558626174926</c:v>
                </c:pt>
                <c:pt idx="536">
                  <c:v>0.5388223528862</c:v>
                </c:pt>
                <c:pt idx="537">
                  <c:v>0.424947261810302</c:v>
                </c:pt>
                <c:pt idx="538">
                  <c:v>0.774969339370727</c:v>
                </c:pt>
                <c:pt idx="539">
                  <c:v>0.486506044864654</c:v>
                </c:pt>
                <c:pt idx="540">
                  <c:v>0.526507973670959</c:v>
                </c:pt>
                <c:pt idx="541">
                  <c:v>0.504393875598907</c:v>
                </c:pt>
                <c:pt idx="542">
                  <c:v>0.535914063453674</c:v>
                </c:pt>
                <c:pt idx="543">
                  <c:v>0.379271030426025</c:v>
                </c:pt>
                <c:pt idx="544">
                  <c:v>0.579908728599548</c:v>
                </c:pt>
                <c:pt idx="545">
                  <c:v>0.882192850112915</c:v>
                </c:pt>
                <c:pt idx="546">
                  <c:v>0.541094720363616</c:v>
                </c:pt>
                <c:pt idx="547">
                  <c:v>0.460121929645538</c:v>
                </c:pt>
                <c:pt idx="548">
                  <c:v>0.232234150171279</c:v>
                </c:pt>
                <c:pt idx="549">
                  <c:v>0.451392173767089</c:v>
                </c:pt>
                <c:pt idx="550">
                  <c:v>0.237698018550872</c:v>
                </c:pt>
                <c:pt idx="551">
                  <c:v>0.433792293071746</c:v>
                </c:pt>
                <c:pt idx="552">
                  <c:v>0.534352004528045</c:v>
                </c:pt>
                <c:pt idx="553">
                  <c:v>0.9351407289505</c:v>
                </c:pt>
                <c:pt idx="554">
                  <c:v>0.510464012622833</c:v>
                </c:pt>
                <c:pt idx="555">
                  <c:v>0.295671999454498</c:v>
                </c:pt>
                <c:pt idx="556">
                  <c:v>0.581624448299408</c:v>
                </c:pt>
                <c:pt idx="557">
                  <c:v>0.39380657672882</c:v>
                </c:pt>
                <c:pt idx="558">
                  <c:v>0.485469460487365</c:v>
                </c:pt>
                <c:pt idx="559">
                  <c:v>0.296939998865127</c:v>
                </c:pt>
                <c:pt idx="560">
                  <c:v>0.534861385822296</c:v>
                </c:pt>
                <c:pt idx="561">
                  <c:v>0.554832100868225</c:v>
                </c:pt>
                <c:pt idx="562">
                  <c:v>0.402630448341369</c:v>
                </c:pt>
                <c:pt idx="563">
                  <c:v>0.579856812953949</c:v>
                </c:pt>
                <c:pt idx="564">
                  <c:v>0.553400874137878</c:v>
                </c:pt>
                <c:pt idx="565">
                  <c:v>0.458721429109573</c:v>
                </c:pt>
                <c:pt idx="566">
                  <c:v>0.300637543201446</c:v>
                </c:pt>
                <c:pt idx="567">
                  <c:v>0.555831670761108</c:v>
                </c:pt>
                <c:pt idx="568">
                  <c:v>0.603411614894866</c:v>
                </c:pt>
                <c:pt idx="569">
                  <c:v>0.376873075962066</c:v>
                </c:pt>
                <c:pt idx="570">
                  <c:v>0.428375840187072</c:v>
                </c:pt>
                <c:pt idx="571">
                  <c:v>0.435718387365341</c:v>
                </c:pt>
                <c:pt idx="572">
                  <c:v>0.385241031646728</c:v>
                </c:pt>
                <c:pt idx="573">
                  <c:v>0.576855421066284</c:v>
                </c:pt>
                <c:pt idx="574">
                  <c:v>1.07077491283416</c:v>
                </c:pt>
                <c:pt idx="575">
                  <c:v>0.665599346160888</c:v>
                </c:pt>
                <c:pt idx="576">
                  <c:v>0.707962572574615</c:v>
                </c:pt>
                <c:pt idx="577">
                  <c:v>0.560244441032409</c:v>
                </c:pt>
                <c:pt idx="578">
                  <c:v>0.32668000459671</c:v>
                </c:pt>
                <c:pt idx="579">
                  <c:v>0.704125463962554</c:v>
                </c:pt>
                <c:pt idx="580">
                  <c:v>0.334387004375457</c:v>
                </c:pt>
                <c:pt idx="581">
                  <c:v>0.397150814533233</c:v>
                </c:pt>
                <c:pt idx="582">
                  <c:v>0.949597060680389</c:v>
                </c:pt>
                <c:pt idx="583">
                  <c:v>0.373394280672073</c:v>
                </c:pt>
                <c:pt idx="584">
                  <c:v>0.23431147634983</c:v>
                </c:pt>
                <c:pt idx="585">
                  <c:v>0.280095756053924</c:v>
                </c:pt>
                <c:pt idx="586">
                  <c:v>0.339481949806213</c:v>
                </c:pt>
                <c:pt idx="587">
                  <c:v>0.426785200834274</c:v>
                </c:pt>
                <c:pt idx="588">
                  <c:v>0.416036128997802</c:v>
                </c:pt>
                <c:pt idx="589">
                  <c:v>0.533633172512054</c:v>
                </c:pt>
                <c:pt idx="590">
                  <c:v>0.253421366214752</c:v>
                </c:pt>
                <c:pt idx="591">
                  <c:v>0.745896816253662</c:v>
                </c:pt>
                <c:pt idx="592">
                  <c:v>0.377477914094924</c:v>
                </c:pt>
                <c:pt idx="593">
                  <c:v>0.329737365245819</c:v>
                </c:pt>
                <c:pt idx="594">
                  <c:v>0.954877078533172</c:v>
                </c:pt>
                <c:pt idx="595">
                  <c:v>0.217028141021728</c:v>
                </c:pt>
                <c:pt idx="596">
                  <c:v>0.391559898853302</c:v>
                </c:pt>
                <c:pt idx="597">
                  <c:v>1.25943779945373</c:v>
                </c:pt>
                <c:pt idx="598">
                  <c:v>0.249816492199897</c:v>
                </c:pt>
                <c:pt idx="599">
                  <c:v>0.553832232952117</c:v>
                </c:pt>
                <c:pt idx="600">
                  <c:v>0.663616955280304</c:v>
                </c:pt>
                <c:pt idx="601">
                  <c:v>0.364380180835723</c:v>
                </c:pt>
                <c:pt idx="602">
                  <c:v>0.657825469970703</c:v>
                </c:pt>
                <c:pt idx="603">
                  <c:v>0.407968014478683</c:v>
                </c:pt>
                <c:pt idx="604">
                  <c:v>0.594384133815765</c:v>
                </c:pt>
                <c:pt idx="605">
                  <c:v>0.458479166030883</c:v>
                </c:pt>
                <c:pt idx="606">
                  <c:v>0.656161904335022</c:v>
                </c:pt>
                <c:pt idx="607">
                  <c:v>0.517811119556427</c:v>
                </c:pt>
                <c:pt idx="608">
                  <c:v>0.542816996574401</c:v>
                </c:pt>
                <c:pt idx="609">
                  <c:v>0.7648366689682</c:v>
                </c:pt>
                <c:pt idx="610">
                  <c:v>0.428772568702697</c:v>
                </c:pt>
                <c:pt idx="611">
                  <c:v>0.373156249523162</c:v>
                </c:pt>
                <c:pt idx="612">
                  <c:v>0.446659803390502</c:v>
                </c:pt>
                <c:pt idx="613">
                  <c:v>0.656649827957153</c:v>
                </c:pt>
                <c:pt idx="614">
                  <c:v>0.244396492838859</c:v>
                </c:pt>
                <c:pt idx="615">
                  <c:v>0.428067475557327</c:v>
                </c:pt>
                <c:pt idx="616">
                  <c:v>0.683693528175354</c:v>
                </c:pt>
                <c:pt idx="617">
                  <c:v>0.529640674591064</c:v>
                </c:pt>
                <c:pt idx="618">
                  <c:v>0.338071018457412</c:v>
                </c:pt>
                <c:pt idx="619">
                  <c:v>0.457497715950012</c:v>
                </c:pt>
                <c:pt idx="620">
                  <c:v>0.46196174621582</c:v>
                </c:pt>
                <c:pt idx="621">
                  <c:v>0.883455753326416</c:v>
                </c:pt>
                <c:pt idx="622">
                  <c:v>0.304534435272216</c:v>
                </c:pt>
                <c:pt idx="623">
                  <c:v>0.348383486270904</c:v>
                </c:pt>
                <c:pt idx="624">
                  <c:v>0.590092420578002</c:v>
                </c:pt>
                <c:pt idx="625">
                  <c:v>0.432266950607299</c:v>
                </c:pt>
                <c:pt idx="626">
                  <c:v>0.493078142404556</c:v>
                </c:pt>
                <c:pt idx="627">
                  <c:v>0.806345760822296</c:v>
                </c:pt>
                <c:pt idx="628">
                  <c:v>0.464456260204315</c:v>
                </c:pt>
                <c:pt idx="629">
                  <c:v>0.28952556848526</c:v>
                </c:pt>
                <c:pt idx="630">
                  <c:v>1.42417764663696</c:v>
                </c:pt>
                <c:pt idx="631">
                  <c:v>0.676550030708313</c:v>
                </c:pt>
                <c:pt idx="632">
                  <c:v>0.630674719810485</c:v>
                </c:pt>
                <c:pt idx="633">
                  <c:v>0.572028398513794</c:v>
                </c:pt>
                <c:pt idx="634">
                  <c:v>0.399785280227661</c:v>
                </c:pt>
                <c:pt idx="635">
                  <c:v>0.340617686510086</c:v>
                </c:pt>
                <c:pt idx="636">
                  <c:v>0.554145395755767</c:v>
                </c:pt>
                <c:pt idx="637">
                  <c:v>0.304258227348327</c:v>
                </c:pt>
                <c:pt idx="638">
                  <c:v>0.300593614578247</c:v>
                </c:pt>
                <c:pt idx="639">
                  <c:v>0.534422576427459</c:v>
                </c:pt>
                <c:pt idx="640">
                  <c:v>0.642236530780792</c:v>
                </c:pt>
                <c:pt idx="641">
                  <c:v>0.563339471817016</c:v>
                </c:pt>
                <c:pt idx="642">
                  <c:v>0.814781844615936</c:v>
                </c:pt>
                <c:pt idx="643">
                  <c:v>0.477970659732818</c:v>
                </c:pt>
                <c:pt idx="644">
                  <c:v>0.355401188135147</c:v>
                </c:pt>
                <c:pt idx="645">
                  <c:v>0.55505496263504</c:v>
                </c:pt>
                <c:pt idx="646">
                  <c:v>0.271381676197052</c:v>
                </c:pt>
                <c:pt idx="647">
                  <c:v>0.491296142339706</c:v>
                </c:pt>
                <c:pt idx="648">
                  <c:v>0.580080568790435</c:v>
                </c:pt>
                <c:pt idx="649">
                  <c:v>0.348941564559936</c:v>
                </c:pt>
                <c:pt idx="650">
                  <c:v>0.410986483097076</c:v>
                </c:pt>
                <c:pt idx="651">
                  <c:v>0.59021645784378</c:v>
                </c:pt>
                <c:pt idx="652">
                  <c:v>0.997839093208313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C29-4647-8596-775F4FA0F827}"/>
            </c:ext>
          </c:extLst>
        </c:ser>
        <c:ser>
          <c:idx val="0"/>
          <c:order val="1"/>
          <c:tx>
            <c:v>Without Pre-trained Weight</c:v>
          </c:tx>
          <c:spPr>
            <a:ln w="19050" cap="rnd">
              <a:solidFill>
                <a:srgbClr val="5B9BD5"/>
              </a:solidFill>
              <a:round/>
            </a:ln>
            <a:effectLst/>
          </c:spPr>
          <c:marker>
            <c:symbol val="none"/>
          </c:marker>
          <c:xVal>
            <c:numRef>
              <c:f>'yolo-face'!$B$706:$B$1001</c:f>
              <c:numCache>
                <c:formatCode>General</c:formatCode>
                <c:ptCount val="296"/>
                <c:pt idx="0">
                  <c:v>2.0</c:v>
                </c:pt>
                <c:pt idx="1">
                  <c:v>10.0</c:v>
                </c:pt>
                <c:pt idx="2">
                  <c:v>15.0</c:v>
                </c:pt>
                <c:pt idx="3">
                  <c:v>17.0</c:v>
                </c:pt>
                <c:pt idx="4">
                  <c:v>18.0</c:v>
                </c:pt>
                <c:pt idx="5">
                  <c:v>21.0</c:v>
                </c:pt>
                <c:pt idx="6">
                  <c:v>22.0</c:v>
                </c:pt>
                <c:pt idx="7">
                  <c:v>24.0</c:v>
                </c:pt>
                <c:pt idx="8">
                  <c:v>27.0</c:v>
                </c:pt>
                <c:pt idx="9">
                  <c:v>28.0</c:v>
                </c:pt>
                <c:pt idx="10">
                  <c:v>30.0</c:v>
                </c:pt>
                <c:pt idx="11">
                  <c:v>36.0</c:v>
                </c:pt>
                <c:pt idx="12">
                  <c:v>39.0</c:v>
                </c:pt>
                <c:pt idx="13">
                  <c:v>42.0</c:v>
                </c:pt>
                <c:pt idx="14">
                  <c:v>43.0</c:v>
                </c:pt>
                <c:pt idx="15">
                  <c:v>47.0</c:v>
                </c:pt>
                <c:pt idx="16">
                  <c:v>53.0</c:v>
                </c:pt>
                <c:pt idx="17">
                  <c:v>66.0</c:v>
                </c:pt>
                <c:pt idx="18">
                  <c:v>70.0</c:v>
                </c:pt>
                <c:pt idx="19">
                  <c:v>72.0</c:v>
                </c:pt>
                <c:pt idx="20">
                  <c:v>77.0</c:v>
                </c:pt>
                <c:pt idx="21">
                  <c:v>82.0</c:v>
                </c:pt>
                <c:pt idx="22">
                  <c:v>86.0</c:v>
                </c:pt>
                <c:pt idx="23">
                  <c:v>91.0</c:v>
                </c:pt>
                <c:pt idx="24">
                  <c:v>95.0</c:v>
                </c:pt>
                <c:pt idx="25">
                  <c:v>99.0</c:v>
                </c:pt>
                <c:pt idx="26">
                  <c:v>102.0</c:v>
                </c:pt>
                <c:pt idx="27">
                  <c:v>117.0</c:v>
                </c:pt>
                <c:pt idx="28">
                  <c:v>127.0</c:v>
                </c:pt>
                <c:pt idx="29">
                  <c:v>128.0</c:v>
                </c:pt>
                <c:pt idx="30">
                  <c:v>129.0</c:v>
                </c:pt>
                <c:pt idx="31">
                  <c:v>132.0</c:v>
                </c:pt>
                <c:pt idx="32">
                  <c:v>133.0</c:v>
                </c:pt>
                <c:pt idx="33">
                  <c:v>138.0</c:v>
                </c:pt>
                <c:pt idx="34">
                  <c:v>144.0</c:v>
                </c:pt>
                <c:pt idx="35">
                  <c:v>145.0</c:v>
                </c:pt>
                <c:pt idx="36">
                  <c:v>146.0</c:v>
                </c:pt>
                <c:pt idx="37">
                  <c:v>147.0</c:v>
                </c:pt>
                <c:pt idx="38">
                  <c:v>148.0</c:v>
                </c:pt>
                <c:pt idx="39">
                  <c:v>149.0</c:v>
                </c:pt>
                <c:pt idx="40">
                  <c:v>150.0</c:v>
                </c:pt>
                <c:pt idx="41">
                  <c:v>158.0</c:v>
                </c:pt>
                <c:pt idx="42">
                  <c:v>181.0</c:v>
                </c:pt>
                <c:pt idx="43">
                  <c:v>182.0</c:v>
                </c:pt>
                <c:pt idx="44">
                  <c:v>183.0</c:v>
                </c:pt>
                <c:pt idx="45">
                  <c:v>190.0</c:v>
                </c:pt>
                <c:pt idx="46">
                  <c:v>201.0</c:v>
                </c:pt>
                <c:pt idx="47">
                  <c:v>203.0</c:v>
                </c:pt>
                <c:pt idx="48">
                  <c:v>207.0</c:v>
                </c:pt>
                <c:pt idx="49">
                  <c:v>215.0</c:v>
                </c:pt>
                <c:pt idx="50">
                  <c:v>216.0</c:v>
                </c:pt>
                <c:pt idx="51">
                  <c:v>219.0</c:v>
                </c:pt>
                <c:pt idx="52">
                  <c:v>221.0</c:v>
                </c:pt>
                <c:pt idx="53">
                  <c:v>222.0</c:v>
                </c:pt>
                <c:pt idx="54">
                  <c:v>224.0</c:v>
                </c:pt>
                <c:pt idx="55">
                  <c:v>241.0</c:v>
                </c:pt>
                <c:pt idx="56">
                  <c:v>243.0</c:v>
                </c:pt>
                <c:pt idx="57">
                  <c:v>248.0</c:v>
                </c:pt>
                <c:pt idx="58">
                  <c:v>251.0</c:v>
                </c:pt>
                <c:pt idx="59">
                  <c:v>254.0</c:v>
                </c:pt>
                <c:pt idx="60">
                  <c:v>263.0</c:v>
                </c:pt>
                <c:pt idx="61">
                  <c:v>264.0</c:v>
                </c:pt>
                <c:pt idx="62">
                  <c:v>270.0</c:v>
                </c:pt>
                <c:pt idx="63">
                  <c:v>272.0</c:v>
                </c:pt>
                <c:pt idx="64">
                  <c:v>273.0</c:v>
                </c:pt>
                <c:pt idx="65">
                  <c:v>279.0</c:v>
                </c:pt>
                <c:pt idx="66">
                  <c:v>282.0</c:v>
                </c:pt>
                <c:pt idx="67">
                  <c:v>283.0</c:v>
                </c:pt>
                <c:pt idx="68">
                  <c:v>288.0</c:v>
                </c:pt>
                <c:pt idx="69">
                  <c:v>290.0</c:v>
                </c:pt>
                <c:pt idx="70">
                  <c:v>292.0</c:v>
                </c:pt>
                <c:pt idx="71">
                  <c:v>295.0</c:v>
                </c:pt>
                <c:pt idx="72">
                  <c:v>296.0</c:v>
                </c:pt>
                <c:pt idx="73">
                  <c:v>304.0</c:v>
                </c:pt>
                <c:pt idx="74">
                  <c:v>309.0</c:v>
                </c:pt>
                <c:pt idx="75">
                  <c:v>311.0</c:v>
                </c:pt>
                <c:pt idx="76">
                  <c:v>312.0</c:v>
                </c:pt>
                <c:pt idx="77">
                  <c:v>313.0</c:v>
                </c:pt>
                <c:pt idx="78">
                  <c:v>317.0</c:v>
                </c:pt>
                <c:pt idx="79">
                  <c:v>324.0</c:v>
                </c:pt>
                <c:pt idx="80">
                  <c:v>334.0</c:v>
                </c:pt>
                <c:pt idx="81">
                  <c:v>342.0</c:v>
                </c:pt>
                <c:pt idx="82">
                  <c:v>347.0</c:v>
                </c:pt>
                <c:pt idx="83">
                  <c:v>359.0</c:v>
                </c:pt>
                <c:pt idx="84">
                  <c:v>364.0</c:v>
                </c:pt>
                <c:pt idx="85">
                  <c:v>366.0</c:v>
                </c:pt>
                <c:pt idx="86">
                  <c:v>367.0</c:v>
                </c:pt>
                <c:pt idx="87">
                  <c:v>370.0</c:v>
                </c:pt>
                <c:pt idx="88">
                  <c:v>380.0</c:v>
                </c:pt>
                <c:pt idx="89">
                  <c:v>386.0</c:v>
                </c:pt>
                <c:pt idx="90">
                  <c:v>390.0</c:v>
                </c:pt>
                <c:pt idx="91">
                  <c:v>395.0</c:v>
                </c:pt>
                <c:pt idx="92">
                  <c:v>397.0</c:v>
                </c:pt>
                <c:pt idx="93">
                  <c:v>399.0</c:v>
                </c:pt>
                <c:pt idx="94">
                  <c:v>401.0</c:v>
                </c:pt>
                <c:pt idx="95">
                  <c:v>403.0</c:v>
                </c:pt>
                <c:pt idx="96">
                  <c:v>407.0</c:v>
                </c:pt>
                <c:pt idx="97">
                  <c:v>408.0</c:v>
                </c:pt>
                <c:pt idx="98">
                  <c:v>411.0</c:v>
                </c:pt>
                <c:pt idx="99">
                  <c:v>412.0</c:v>
                </c:pt>
                <c:pt idx="100">
                  <c:v>413.0</c:v>
                </c:pt>
                <c:pt idx="101">
                  <c:v>417.0</c:v>
                </c:pt>
                <c:pt idx="102">
                  <c:v>419.0</c:v>
                </c:pt>
                <c:pt idx="103">
                  <c:v>422.0</c:v>
                </c:pt>
                <c:pt idx="104">
                  <c:v>423.0</c:v>
                </c:pt>
                <c:pt idx="105">
                  <c:v>425.0</c:v>
                </c:pt>
                <c:pt idx="106">
                  <c:v>426.0</c:v>
                </c:pt>
                <c:pt idx="107">
                  <c:v>430.0</c:v>
                </c:pt>
                <c:pt idx="108">
                  <c:v>432.0</c:v>
                </c:pt>
                <c:pt idx="109">
                  <c:v>433.0</c:v>
                </c:pt>
                <c:pt idx="110">
                  <c:v>434.0</c:v>
                </c:pt>
                <c:pt idx="111">
                  <c:v>440.0</c:v>
                </c:pt>
                <c:pt idx="112">
                  <c:v>442.0</c:v>
                </c:pt>
                <c:pt idx="113">
                  <c:v>445.0</c:v>
                </c:pt>
                <c:pt idx="114">
                  <c:v>454.0</c:v>
                </c:pt>
                <c:pt idx="115">
                  <c:v>457.0</c:v>
                </c:pt>
                <c:pt idx="116">
                  <c:v>459.0</c:v>
                </c:pt>
                <c:pt idx="117">
                  <c:v>461.0</c:v>
                </c:pt>
                <c:pt idx="118">
                  <c:v>463.0</c:v>
                </c:pt>
                <c:pt idx="119">
                  <c:v>465.0</c:v>
                </c:pt>
                <c:pt idx="120">
                  <c:v>474.0</c:v>
                </c:pt>
                <c:pt idx="121">
                  <c:v>478.0</c:v>
                </c:pt>
                <c:pt idx="122">
                  <c:v>480.0</c:v>
                </c:pt>
                <c:pt idx="123">
                  <c:v>483.0</c:v>
                </c:pt>
                <c:pt idx="124">
                  <c:v>491.0</c:v>
                </c:pt>
                <c:pt idx="125">
                  <c:v>495.0</c:v>
                </c:pt>
                <c:pt idx="126">
                  <c:v>499.0</c:v>
                </c:pt>
                <c:pt idx="127">
                  <c:v>505.0</c:v>
                </c:pt>
                <c:pt idx="128">
                  <c:v>512.0</c:v>
                </c:pt>
                <c:pt idx="129">
                  <c:v>514.0</c:v>
                </c:pt>
                <c:pt idx="130">
                  <c:v>519.0</c:v>
                </c:pt>
                <c:pt idx="131">
                  <c:v>526.0</c:v>
                </c:pt>
                <c:pt idx="132">
                  <c:v>529.0</c:v>
                </c:pt>
                <c:pt idx="133">
                  <c:v>530.0</c:v>
                </c:pt>
                <c:pt idx="134">
                  <c:v>535.0</c:v>
                </c:pt>
                <c:pt idx="135">
                  <c:v>536.0</c:v>
                </c:pt>
                <c:pt idx="136">
                  <c:v>537.0</c:v>
                </c:pt>
                <c:pt idx="137">
                  <c:v>539.0</c:v>
                </c:pt>
                <c:pt idx="138">
                  <c:v>542.0</c:v>
                </c:pt>
                <c:pt idx="139">
                  <c:v>547.0</c:v>
                </c:pt>
                <c:pt idx="140">
                  <c:v>550.0</c:v>
                </c:pt>
                <c:pt idx="141">
                  <c:v>551.0</c:v>
                </c:pt>
                <c:pt idx="142">
                  <c:v>553.0</c:v>
                </c:pt>
                <c:pt idx="143">
                  <c:v>559.0</c:v>
                </c:pt>
                <c:pt idx="144">
                  <c:v>569.0</c:v>
                </c:pt>
                <c:pt idx="145">
                  <c:v>576.0</c:v>
                </c:pt>
                <c:pt idx="146">
                  <c:v>579.0</c:v>
                </c:pt>
                <c:pt idx="147">
                  <c:v>580.0</c:v>
                </c:pt>
                <c:pt idx="148">
                  <c:v>587.0</c:v>
                </c:pt>
                <c:pt idx="149">
                  <c:v>588.0</c:v>
                </c:pt>
                <c:pt idx="150">
                  <c:v>589.0</c:v>
                </c:pt>
                <c:pt idx="151">
                  <c:v>590.0</c:v>
                </c:pt>
                <c:pt idx="152">
                  <c:v>595.0</c:v>
                </c:pt>
                <c:pt idx="153">
                  <c:v>598.0</c:v>
                </c:pt>
                <c:pt idx="154">
                  <c:v>621.0</c:v>
                </c:pt>
                <c:pt idx="155">
                  <c:v>622.0</c:v>
                </c:pt>
                <c:pt idx="156">
                  <c:v>625.0</c:v>
                </c:pt>
                <c:pt idx="157">
                  <c:v>627.0</c:v>
                </c:pt>
                <c:pt idx="158">
                  <c:v>632.0</c:v>
                </c:pt>
                <c:pt idx="159">
                  <c:v>635.0</c:v>
                </c:pt>
                <c:pt idx="160">
                  <c:v>636.0</c:v>
                </c:pt>
                <c:pt idx="161">
                  <c:v>638.0</c:v>
                </c:pt>
                <c:pt idx="162">
                  <c:v>639.0</c:v>
                </c:pt>
                <c:pt idx="163">
                  <c:v>646.0</c:v>
                </c:pt>
                <c:pt idx="164">
                  <c:v>648.0</c:v>
                </c:pt>
                <c:pt idx="165">
                  <c:v>650.0</c:v>
                </c:pt>
                <c:pt idx="166">
                  <c:v>659.0</c:v>
                </c:pt>
                <c:pt idx="167">
                  <c:v>664.0</c:v>
                </c:pt>
                <c:pt idx="168">
                  <c:v>665.0</c:v>
                </c:pt>
                <c:pt idx="169">
                  <c:v>671.0</c:v>
                </c:pt>
                <c:pt idx="170">
                  <c:v>673.0</c:v>
                </c:pt>
                <c:pt idx="171">
                  <c:v>675.0</c:v>
                </c:pt>
                <c:pt idx="172">
                  <c:v>677.0</c:v>
                </c:pt>
                <c:pt idx="173">
                  <c:v>681.0</c:v>
                </c:pt>
                <c:pt idx="174">
                  <c:v>684.0</c:v>
                </c:pt>
                <c:pt idx="175">
                  <c:v>688.0</c:v>
                </c:pt>
                <c:pt idx="176">
                  <c:v>697.0</c:v>
                </c:pt>
                <c:pt idx="177">
                  <c:v>698.0</c:v>
                </c:pt>
                <c:pt idx="178">
                  <c:v>699.0</c:v>
                </c:pt>
                <c:pt idx="179">
                  <c:v>705.0</c:v>
                </c:pt>
                <c:pt idx="180">
                  <c:v>713.0</c:v>
                </c:pt>
                <c:pt idx="181">
                  <c:v>717.0</c:v>
                </c:pt>
                <c:pt idx="182">
                  <c:v>719.0</c:v>
                </c:pt>
                <c:pt idx="183">
                  <c:v>720.0</c:v>
                </c:pt>
                <c:pt idx="184">
                  <c:v>721.0</c:v>
                </c:pt>
                <c:pt idx="185">
                  <c:v>725.0</c:v>
                </c:pt>
                <c:pt idx="186">
                  <c:v>730.0</c:v>
                </c:pt>
                <c:pt idx="187">
                  <c:v>737.0</c:v>
                </c:pt>
                <c:pt idx="188">
                  <c:v>741.0</c:v>
                </c:pt>
                <c:pt idx="189">
                  <c:v>745.0</c:v>
                </c:pt>
                <c:pt idx="190">
                  <c:v>746.0</c:v>
                </c:pt>
                <c:pt idx="191">
                  <c:v>749.0</c:v>
                </c:pt>
                <c:pt idx="192">
                  <c:v>753.0</c:v>
                </c:pt>
                <c:pt idx="193">
                  <c:v>755.0</c:v>
                </c:pt>
                <c:pt idx="194">
                  <c:v>761.0</c:v>
                </c:pt>
                <c:pt idx="195">
                  <c:v>764.0</c:v>
                </c:pt>
                <c:pt idx="196">
                  <c:v>766.0</c:v>
                </c:pt>
                <c:pt idx="197">
                  <c:v>768.0</c:v>
                </c:pt>
                <c:pt idx="198">
                  <c:v>770.0</c:v>
                </c:pt>
                <c:pt idx="199">
                  <c:v>773.0</c:v>
                </c:pt>
                <c:pt idx="200">
                  <c:v>775.0</c:v>
                </c:pt>
                <c:pt idx="201">
                  <c:v>778.0</c:v>
                </c:pt>
                <c:pt idx="202">
                  <c:v>782.0</c:v>
                </c:pt>
                <c:pt idx="203">
                  <c:v>784.0</c:v>
                </c:pt>
                <c:pt idx="204">
                  <c:v>790.0</c:v>
                </c:pt>
                <c:pt idx="205">
                  <c:v>795.0</c:v>
                </c:pt>
                <c:pt idx="206">
                  <c:v>796.0</c:v>
                </c:pt>
                <c:pt idx="207">
                  <c:v>800.0</c:v>
                </c:pt>
                <c:pt idx="208">
                  <c:v>807.0</c:v>
                </c:pt>
                <c:pt idx="209">
                  <c:v>815.0</c:v>
                </c:pt>
                <c:pt idx="210">
                  <c:v>818.0</c:v>
                </c:pt>
                <c:pt idx="211">
                  <c:v>821.0</c:v>
                </c:pt>
                <c:pt idx="212">
                  <c:v>822.0</c:v>
                </c:pt>
                <c:pt idx="213">
                  <c:v>825.0</c:v>
                </c:pt>
                <c:pt idx="214">
                  <c:v>830.0</c:v>
                </c:pt>
                <c:pt idx="215">
                  <c:v>836.0</c:v>
                </c:pt>
                <c:pt idx="216">
                  <c:v>837.0</c:v>
                </c:pt>
                <c:pt idx="217">
                  <c:v>841.0</c:v>
                </c:pt>
                <c:pt idx="218">
                  <c:v>843.0</c:v>
                </c:pt>
                <c:pt idx="219">
                  <c:v>849.0</c:v>
                </c:pt>
                <c:pt idx="220">
                  <c:v>850.0</c:v>
                </c:pt>
                <c:pt idx="221">
                  <c:v>852.0</c:v>
                </c:pt>
                <c:pt idx="222">
                  <c:v>856.0</c:v>
                </c:pt>
                <c:pt idx="223">
                  <c:v>863.0</c:v>
                </c:pt>
                <c:pt idx="224">
                  <c:v>869.0</c:v>
                </c:pt>
                <c:pt idx="225">
                  <c:v>872.0</c:v>
                </c:pt>
                <c:pt idx="226">
                  <c:v>878.0</c:v>
                </c:pt>
                <c:pt idx="227">
                  <c:v>886.0</c:v>
                </c:pt>
                <c:pt idx="228">
                  <c:v>889.0</c:v>
                </c:pt>
                <c:pt idx="229">
                  <c:v>891.0</c:v>
                </c:pt>
                <c:pt idx="230">
                  <c:v>892.0</c:v>
                </c:pt>
                <c:pt idx="231">
                  <c:v>897.0</c:v>
                </c:pt>
                <c:pt idx="232">
                  <c:v>898.0</c:v>
                </c:pt>
                <c:pt idx="233">
                  <c:v>899.0</c:v>
                </c:pt>
                <c:pt idx="234">
                  <c:v>901.0</c:v>
                </c:pt>
                <c:pt idx="235">
                  <c:v>903.0</c:v>
                </c:pt>
                <c:pt idx="236">
                  <c:v>904.0</c:v>
                </c:pt>
                <c:pt idx="237">
                  <c:v>906.0</c:v>
                </c:pt>
                <c:pt idx="238">
                  <c:v>911.0</c:v>
                </c:pt>
                <c:pt idx="239">
                  <c:v>921.0</c:v>
                </c:pt>
                <c:pt idx="240">
                  <c:v>927.0</c:v>
                </c:pt>
                <c:pt idx="241">
                  <c:v>929.0</c:v>
                </c:pt>
                <c:pt idx="242">
                  <c:v>930.0</c:v>
                </c:pt>
                <c:pt idx="243">
                  <c:v>934.0</c:v>
                </c:pt>
                <c:pt idx="244">
                  <c:v>935.0</c:v>
                </c:pt>
                <c:pt idx="245">
                  <c:v>939.0</c:v>
                </c:pt>
                <c:pt idx="246">
                  <c:v>941.0</c:v>
                </c:pt>
                <c:pt idx="247">
                  <c:v>947.0</c:v>
                </c:pt>
                <c:pt idx="248">
                  <c:v>948.0</c:v>
                </c:pt>
                <c:pt idx="249">
                  <c:v>951.0</c:v>
                </c:pt>
                <c:pt idx="250">
                  <c:v>955.0</c:v>
                </c:pt>
                <c:pt idx="251">
                  <c:v>967.0</c:v>
                </c:pt>
                <c:pt idx="252">
                  <c:v>972.0</c:v>
                </c:pt>
                <c:pt idx="253">
                  <c:v>973.0</c:v>
                </c:pt>
                <c:pt idx="254">
                  <c:v>975.0</c:v>
                </c:pt>
                <c:pt idx="255">
                  <c:v>979.0</c:v>
                </c:pt>
                <c:pt idx="256">
                  <c:v>984.0</c:v>
                </c:pt>
                <c:pt idx="257">
                  <c:v>985.0</c:v>
                </c:pt>
                <c:pt idx="258">
                  <c:v>991.0</c:v>
                </c:pt>
                <c:pt idx="259">
                  <c:v>992.0</c:v>
                </c:pt>
                <c:pt idx="260">
                  <c:v>994.0</c:v>
                </c:pt>
                <c:pt idx="261">
                  <c:v>1006.0</c:v>
                </c:pt>
                <c:pt idx="262">
                  <c:v>1010.0</c:v>
                </c:pt>
                <c:pt idx="263">
                  <c:v>1012.0</c:v>
                </c:pt>
                <c:pt idx="264">
                  <c:v>1014.0</c:v>
                </c:pt>
                <c:pt idx="265">
                  <c:v>1017.0</c:v>
                </c:pt>
                <c:pt idx="266">
                  <c:v>1020.0</c:v>
                </c:pt>
                <c:pt idx="267">
                  <c:v>1029.0</c:v>
                </c:pt>
                <c:pt idx="268">
                  <c:v>1035.0</c:v>
                </c:pt>
                <c:pt idx="269">
                  <c:v>1037.0</c:v>
                </c:pt>
                <c:pt idx="270">
                  <c:v>1048.0</c:v>
                </c:pt>
                <c:pt idx="271">
                  <c:v>1049.0</c:v>
                </c:pt>
                <c:pt idx="272">
                  <c:v>1055.0</c:v>
                </c:pt>
                <c:pt idx="273">
                  <c:v>1062.0</c:v>
                </c:pt>
                <c:pt idx="274">
                  <c:v>1086.0</c:v>
                </c:pt>
                <c:pt idx="275">
                  <c:v>1087.0</c:v>
                </c:pt>
                <c:pt idx="276">
                  <c:v>1089.0</c:v>
                </c:pt>
                <c:pt idx="277">
                  <c:v>1092.0</c:v>
                </c:pt>
                <c:pt idx="278">
                  <c:v>1094.0</c:v>
                </c:pt>
                <c:pt idx="279">
                  <c:v>1115.0</c:v>
                </c:pt>
                <c:pt idx="280">
                  <c:v>1118.0</c:v>
                </c:pt>
                <c:pt idx="281">
                  <c:v>1122.0</c:v>
                </c:pt>
                <c:pt idx="282">
                  <c:v>1123.0</c:v>
                </c:pt>
                <c:pt idx="283">
                  <c:v>1124.0</c:v>
                </c:pt>
                <c:pt idx="284">
                  <c:v>1126.0</c:v>
                </c:pt>
                <c:pt idx="285">
                  <c:v>1130.0</c:v>
                </c:pt>
                <c:pt idx="286">
                  <c:v>1133.0</c:v>
                </c:pt>
                <c:pt idx="287">
                  <c:v>1135.0</c:v>
                </c:pt>
                <c:pt idx="288">
                  <c:v>1137.0</c:v>
                </c:pt>
                <c:pt idx="289">
                  <c:v>1144.0</c:v>
                </c:pt>
                <c:pt idx="290">
                  <c:v>1147.0</c:v>
                </c:pt>
                <c:pt idx="291">
                  <c:v>1148.0</c:v>
                </c:pt>
                <c:pt idx="292">
                  <c:v>1151.0</c:v>
                </c:pt>
                <c:pt idx="293">
                  <c:v>1156.0</c:v>
                </c:pt>
                <c:pt idx="294">
                  <c:v>1164.0</c:v>
                </c:pt>
                <c:pt idx="295">
                  <c:v>1167.0</c:v>
                </c:pt>
              </c:numCache>
            </c:numRef>
          </c:xVal>
          <c:yVal>
            <c:numRef>
              <c:f>'yolo-face'!$C$706:$C$1001</c:f>
              <c:numCache>
                <c:formatCode>General</c:formatCode>
                <c:ptCount val="296"/>
                <c:pt idx="0">
                  <c:v>9.247181892395018</c:v>
                </c:pt>
                <c:pt idx="1">
                  <c:v>7.45413875579834</c:v>
                </c:pt>
                <c:pt idx="2">
                  <c:v>8.1198673248291</c:v>
                </c:pt>
                <c:pt idx="3">
                  <c:v>6.94661235809326</c:v>
                </c:pt>
                <c:pt idx="4">
                  <c:v>6.7507677078247</c:v>
                </c:pt>
                <c:pt idx="5">
                  <c:v>8.27986907958984</c:v>
                </c:pt>
                <c:pt idx="6">
                  <c:v>7.047790527343749</c:v>
                </c:pt>
                <c:pt idx="7">
                  <c:v>10.1525821685791</c:v>
                </c:pt>
                <c:pt idx="8">
                  <c:v>6.89143419265747</c:v>
                </c:pt>
                <c:pt idx="9">
                  <c:v>7.29692888259887</c:v>
                </c:pt>
                <c:pt idx="10">
                  <c:v>7.25277471542358</c:v>
                </c:pt>
                <c:pt idx="11">
                  <c:v>6.3366413116455</c:v>
                </c:pt>
                <c:pt idx="12">
                  <c:v>7.31482648849487</c:v>
                </c:pt>
                <c:pt idx="13">
                  <c:v>6.80982160568237</c:v>
                </c:pt>
                <c:pt idx="14">
                  <c:v>8.13222026824951</c:v>
                </c:pt>
                <c:pt idx="15">
                  <c:v>8.244360923767086</c:v>
                </c:pt>
                <c:pt idx="16">
                  <c:v>9.7065143585205</c:v>
                </c:pt>
                <c:pt idx="17">
                  <c:v>6.75765132904052</c:v>
                </c:pt>
                <c:pt idx="18">
                  <c:v>9.01654434204101</c:v>
                </c:pt>
                <c:pt idx="19">
                  <c:v>5.27354621887207</c:v>
                </c:pt>
                <c:pt idx="20">
                  <c:v>7.07898044586181</c:v>
                </c:pt>
                <c:pt idx="21">
                  <c:v>10.2079467773437</c:v>
                </c:pt>
                <c:pt idx="22">
                  <c:v>6.36719608306884</c:v>
                </c:pt>
                <c:pt idx="23">
                  <c:v>8.98306465148925</c:v>
                </c:pt>
                <c:pt idx="24">
                  <c:v>8.494997024536127</c:v>
                </c:pt>
                <c:pt idx="25">
                  <c:v>9.49485778808593</c:v>
                </c:pt>
                <c:pt idx="26">
                  <c:v>8.5594367980957</c:v>
                </c:pt>
                <c:pt idx="27">
                  <c:v>3.36839771270751</c:v>
                </c:pt>
                <c:pt idx="28">
                  <c:v>2.78884172439575</c:v>
                </c:pt>
                <c:pt idx="29">
                  <c:v>5.11356735229492</c:v>
                </c:pt>
                <c:pt idx="30">
                  <c:v>3.98325300216674</c:v>
                </c:pt>
                <c:pt idx="31">
                  <c:v>3.52428269386291</c:v>
                </c:pt>
                <c:pt idx="32">
                  <c:v>3.2992672920227</c:v>
                </c:pt>
                <c:pt idx="33">
                  <c:v>2.5666024684906</c:v>
                </c:pt>
                <c:pt idx="34">
                  <c:v>3.25038743019104</c:v>
                </c:pt>
                <c:pt idx="35">
                  <c:v>3.11799097061157</c:v>
                </c:pt>
                <c:pt idx="36">
                  <c:v>2.094439029693599</c:v>
                </c:pt>
                <c:pt idx="37">
                  <c:v>4.145974636077878</c:v>
                </c:pt>
                <c:pt idx="38">
                  <c:v>2.24208068847656</c:v>
                </c:pt>
                <c:pt idx="39">
                  <c:v>2.98396039009094</c:v>
                </c:pt>
                <c:pt idx="40">
                  <c:v>2.20621299743652</c:v>
                </c:pt>
                <c:pt idx="41">
                  <c:v>2.67427539825439</c:v>
                </c:pt>
                <c:pt idx="42">
                  <c:v>3.7401156425476</c:v>
                </c:pt>
                <c:pt idx="43">
                  <c:v>2.3492407798767</c:v>
                </c:pt>
                <c:pt idx="44">
                  <c:v>3.03998374938964</c:v>
                </c:pt>
                <c:pt idx="45">
                  <c:v>2.20159792900085</c:v>
                </c:pt>
                <c:pt idx="46">
                  <c:v>2.68193578720092</c:v>
                </c:pt>
                <c:pt idx="47">
                  <c:v>2.32608604431152</c:v>
                </c:pt>
                <c:pt idx="48">
                  <c:v>2.01083660125732</c:v>
                </c:pt>
                <c:pt idx="49">
                  <c:v>2.53556776046752</c:v>
                </c:pt>
                <c:pt idx="50">
                  <c:v>2.56917190551757</c:v>
                </c:pt>
                <c:pt idx="51">
                  <c:v>1.96529102325439</c:v>
                </c:pt>
                <c:pt idx="52">
                  <c:v>1.5402934551239</c:v>
                </c:pt>
                <c:pt idx="53">
                  <c:v>1.87866759300231</c:v>
                </c:pt>
                <c:pt idx="54">
                  <c:v>2.353202104568479</c:v>
                </c:pt>
                <c:pt idx="55">
                  <c:v>2.04385328292846</c:v>
                </c:pt>
                <c:pt idx="56">
                  <c:v>1.9265820980072</c:v>
                </c:pt>
                <c:pt idx="57">
                  <c:v>3.23241472244262</c:v>
                </c:pt>
                <c:pt idx="58">
                  <c:v>1.80041790008544</c:v>
                </c:pt>
                <c:pt idx="59">
                  <c:v>1.84350824356079</c:v>
                </c:pt>
                <c:pt idx="60">
                  <c:v>1.35290455818176</c:v>
                </c:pt>
                <c:pt idx="61">
                  <c:v>2.7361671924591</c:v>
                </c:pt>
                <c:pt idx="62">
                  <c:v>6.03940248489379</c:v>
                </c:pt>
                <c:pt idx="63">
                  <c:v>2.14849138259887</c:v>
                </c:pt>
                <c:pt idx="64">
                  <c:v>2.78953742980957</c:v>
                </c:pt>
                <c:pt idx="65">
                  <c:v>2.40890526771545</c:v>
                </c:pt>
                <c:pt idx="66">
                  <c:v>2.77441191673278</c:v>
                </c:pt>
                <c:pt idx="67">
                  <c:v>1.99390041828155</c:v>
                </c:pt>
                <c:pt idx="68">
                  <c:v>1.97865796089172</c:v>
                </c:pt>
                <c:pt idx="69">
                  <c:v>1.60155546665191</c:v>
                </c:pt>
                <c:pt idx="70">
                  <c:v>3.04758501052856</c:v>
                </c:pt>
                <c:pt idx="71">
                  <c:v>1.87295508384704</c:v>
                </c:pt>
                <c:pt idx="72">
                  <c:v>2.053707599639889</c:v>
                </c:pt>
                <c:pt idx="73">
                  <c:v>4.10000801086425</c:v>
                </c:pt>
                <c:pt idx="74">
                  <c:v>1.94188201427459</c:v>
                </c:pt>
                <c:pt idx="75">
                  <c:v>2.32029628753662</c:v>
                </c:pt>
                <c:pt idx="76">
                  <c:v>1.30124950408935</c:v>
                </c:pt>
                <c:pt idx="77">
                  <c:v>1.75132918357849</c:v>
                </c:pt>
                <c:pt idx="78">
                  <c:v>1.78473460674285</c:v>
                </c:pt>
                <c:pt idx="79">
                  <c:v>2.31322312355041</c:v>
                </c:pt>
                <c:pt idx="80">
                  <c:v>1.58567428588867</c:v>
                </c:pt>
                <c:pt idx="81">
                  <c:v>1.80606567859649</c:v>
                </c:pt>
                <c:pt idx="82">
                  <c:v>2.74518370628356</c:v>
                </c:pt>
                <c:pt idx="83">
                  <c:v>2.34735631942749</c:v>
                </c:pt>
                <c:pt idx="84">
                  <c:v>2.2890396118164</c:v>
                </c:pt>
                <c:pt idx="85">
                  <c:v>1.73773646354675</c:v>
                </c:pt>
                <c:pt idx="86">
                  <c:v>1.943924427032469</c:v>
                </c:pt>
                <c:pt idx="87">
                  <c:v>2.38411712646484</c:v>
                </c:pt>
                <c:pt idx="88">
                  <c:v>2.59625148773193</c:v>
                </c:pt>
                <c:pt idx="89">
                  <c:v>2.41074395179748</c:v>
                </c:pt>
                <c:pt idx="90">
                  <c:v>2.42172122001647</c:v>
                </c:pt>
                <c:pt idx="91">
                  <c:v>2.06340026855468</c:v>
                </c:pt>
                <c:pt idx="92">
                  <c:v>1.4432361125946</c:v>
                </c:pt>
                <c:pt idx="93">
                  <c:v>1.73704266548156</c:v>
                </c:pt>
                <c:pt idx="94">
                  <c:v>1.84963238239288</c:v>
                </c:pt>
                <c:pt idx="95">
                  <c:v>2.05536937713623</c:v>
                </c:pt>
                <c:pt idx="96">
                  <c:v>1.42106771469116</c:v>
                </c:pt>
                <c:pt idx="97">
                  <c:v>1.71298289299011</c:v>
                </c:pt>
                <c:pt idx="98">
                  <c:v>1.38199007511138</c:v>
                </c:pt>
                <c:pt idx="99">
                  <c:v>2.90915727615356</c:v>
                </c:pt>
                <c:pt idx="100">
                  <c:v>1.80630528926849</c:v>
                </c:pt>
                <c:pt idx="101">
                  <c:v>1.90424156188964</c:v>
                </c:pt>
                <c:pt idx="102">
                  <c:v>2.215146303176879</c:v>
                </c:pt>
                <c:pt idx="103">
                  <c:v>1.7271761894226</c:v>
                </c:pt>
                <c:pt idx="104">
                  <c:v>1.45581066608428</c:v>
                </c:pt>
                <c:pt idx="105">
                  <c:v>3.50265455245971</c:v>
                </c:pt>
                <c:pt idx="106">
                  <c:v>1.43442022800445</c:v>
                </c:pt>
                <c:pt idx="107">
                  <c:v>2.23562979698181</c:v>
                </c:pt>
                <c:pt idx="108">
                  <c:v>1.83971345424652</c:v>
                </c:pt>
                <c:pt idx="109">
                  <c:v>1.497903347015379</c:v>
                </c:pt>
                <c:pt idx="110">
                  <c:v>3.56007742881774</c:v>
                </c:pt>
                <c:pt idx="111">
                  <c:v>1.53682780265808</c:v>
                </c:pt>
                <c:pt idx="112">
                  <c:v>2.42803788185119</c:v>
                </c:pt>
                <c:pt idx="113">
                  <c:v>2.424767971038809</c:v>
                </c:pt>
                <c:pt idx="114">
                  <c:v>2.27714943885803</c:v>
                </c:pt>
                <c:pt idx="115">
                  <c:v>1.80000984668731</c:v>
                </c:pt>
                <c:pt idx="116">
                  <c:v>1.92146813869476</c:v>
                </c:pt>
                <c:pt idx="117">
                  <c:v>1.66072010993957</c:v>
                </c:pt>
                <c:pt idx="118">
                  <c:v>2.02938365936279</c:v>
                </c:pt>
                <c:pt idx="119">
                  <c:v>2.10886144638061</c:v>
                </c:pt>
                <c:pt idx="120">
                  <c:v>1.62918329238891</c:v>
                </c:pt>
                <c:pt idx="121">
                  <c:v>1.15948092937469</c:v>
                </c:pt>
                <c:pt idx="122">
                  <c:v>1.9403269290924</c:v>
                </c:pt>
                <c:pt idx="123">
                  <c:v>1.68741655349731</c:v>
                </c:pt>
                <c:pt idx="124">
                  <c:v>1.46213698387146</c:v>
                </c:pt>
                <c:pt idx="125">
                  <c:v>2.11616659164428</c:v>
                </c:pt>
                <c:pt idx="126">
                  <c:v>2.300644397735589</c:v>
                </c:pt>
                <c:pt idx="127">
                  <c:v>1.79459476470947</c:v>
                </c:pt>
                <c:pt idx="128">
                  <c:v>1.29712724685668</c:v>
                </c:pt>
                <c:pt idx="129">
                  <c:v>1.40428471565246</c:v>
                </c:pt>
                <c:pt idx="130">
                  <c:v>1.65171670913696</c:v>
                </c:pt>
                <c:pt idx="131">
                  <c:v>1.88219463825225</c:v>
                </c:pt>
                <c:pt idx="132">
                  <c:v>2.13007307052612</c:v>
                </c:pt>
                <c:pt idx="133">
                  <c:v>2.08152294158935</c:v>
                </c:pt>
                <c:pt idx="134">
                  <c:v>1.7742725610733</c:v>
                </c:pt>
                <c:pt idx="135">
                  <c:v>2.53694987297058</c:v>
                </c:pt>
                <c:pt idx="136">
                  <c:v>2.450514316558829</c:v>
                </c:pt>
                <c:pt idx="137">
                  <c:v>1.9371337890625</c:v>
                </c:pt>
                <c:pt idx="138">
                  <c:v>1.57189273834228</c:v>
                </c:pt>
                <c:pt idx="139">
                  <c:v>3.2795934677124</c:v>
                </c:pt>
                <c:pt idx="140">
                  <c:v>1.86551487445831</c:v>
                </c:pt>
                <c:pt idx="141">
                  <c:v>2.626950025558469</c:v>
                </c:pt>
                <c:pt idx="142">
                  <c:v>1.29965853691101</c:v>
                </c:pt>
                <c:pt idx="143">
                  <c:v>1.51400196552276</c:v>
                </c:pt>
                <c:pt idx="144">
                  <c:v>2.03849029541015</c:v>
                </c:pt>
                <c:pt idx="145">
                  <c:v>1.76393401622772</c:v>
                </c:pt>
                <c:pt idx="146">
                  <c:v>2.1820752620697</c:v>
                </c:pt>
                <c:pt idx="147">
                  <c:v>2.53054928779602</c:v>
                </c:pt>
                <c:pt idx="148">
                  <c:v>1.232590675354</c:v>
                </c:pt>
                <c:pt idx="149">
                  <c:v>1.61280441284179</c:v>
                </c:pt>
                <c:pt idx="150">
                  <c:v>2.22342348098754</c:v>
                </c:pt>
                <c:pt idx="151">
                  <c:v>2.06706714630126</c:v>
                </c:pt>
                <c:pt idx="152">
                  <c:v>1.85747683048248</c:v>
                </c:pt>
                <c:pt idx="153">
                  <c:v>2.06464767456054</c:v>
                </c:pt>
                <c:pt idx="154">
                  <c:v>2.00928330421447</c:v>
                </c:pt>
                <c:pt idx="155">
                  <c:v>2.20894646644592</c:v>
                </c:pt>
                <c:pt idx="156">
                  <c:v>1.40252196788787</c:v>
                </c:pt>
                <c:pt idx="157">
                  <c:v>1.49760341644287</c:v>
                </c:pt>
                <c:pt idx="158">
                  <c:v>1.6053397655487</c:v>
                </c:pt>
                <c:pt idx="159">
                  <c:v>2.25166511535644</c:v>
                </c:pt>
                <c:pt idx="160">
                  <c:v>1.89142608642578</c:v>
                </c:pt>
                <c:pt idx="161">
                  <c:v>1.2941734790802</c:v>
                </c:pt>
                <c:pt idx="162">
                  <c:v>2.1199824810028</c:v>
                </c:pt>
                <c:pt idx="163">
                  <c:v>2.37842178344726</c:v>
                </c:pt>
                <c:pt idx="164">
                  <c:v>1.7383142709732</c:v>
                </c:pt>
                <c:pt idx="165">
                  <c:v>1.81167268753051</c:v>
                </c:pt>
                <c:pt idx="166">
                  <c:v>2.89486408233642</c:v>
                </c:pt>
                <c:pt idx="167">
                  <c:v>1.5685099363327</c:v>
                </c:pt>
                <c:pt idx="168">
                  <c:v>1.48522043228149</c:v>
                </c:pt>
                <c:pt idx="169">
                  <c:v>1.69795584678649</c:v>
                </c:pt>
                <c:pt idx="170">
                  <c:v>1.54425239562988</c:v>
                </c:pt>
                <c:pt idx="171">
                  <c:v>1.75634026527404</c:v>
                </c:pt>
                <c:pt idx="172">
                  <c:v>2.33910989761352</c:v>
                </c:pt>
                <c:pt idx="173">
                  <c:v>1.54772007465362</c:v>
                </c:pt>
                <c:pt idx="174">
                  <c:v>1.48138868808746</c:v>
                </c:pt>
                <c:pt idx="175">
                  <c:v>2.27763986587524</c:v>
                </c:pt>
                <c:pt idx="176">
                  <c:v>1.49471545219421</c:v>
                </c:pt>
                <c:pt idx="177">
                  <c:v>1.86599862575531</c:v>
                </c:pt>
                <c:pt idx="178">
                  <c:v>1.46829056739807</c:v>
                </c:pt>
                <c:pt idx="179">
                  <c:v>1.69591760635375</c:v>
                </c:pt>
                <c:pt idx="180">
                  <c:v>1.55778503417968</c:v>
                </c:pt>
                <c:pt idx="181">
                  <c:v>1.87825846672058</c:v>
                </c:pt>
                <c:pt idx="182">
                  <c:v>1.44303917884826</c:v>
                </c:pt>
                <c:pt idx="183">
                  <c:v>1.93474006652832</c:v>
                </c:pt>
                <c:pt idx="184">
                  <c:v>2.291466474533079</c:v>
                </c:pt>
                <c:pt idx="185">
                  <c:v>1.28925800323486</c:v>
                </c:pt>
                <c:pt idx="186">
                  <c:v>1.82186996936798</c:v>
                </c:pt>
                <c:pt idx="187">
                  <c:v>1.14624607563018</c:v>
                </c:pt>
                <c:pt idx="188">
                  <c:v>1.7543329000473</c:v>
                </c:pt>
                <c:pt idx="189">
                  <c:v>1.79166555404663</c:v>
                </c:pt>
                <c:pt idx="190">
                  <c:v>1.48315072059631</c:v>
                </c:pt>
                <c:pt idx="191">
                  <c:v>1.80083119869232</c:v>
                </c:pt>
                <c:pt idx="192">
                  <c:v>1.64672517776489</c:v>
                </c:pt>
                <c:pt idx="193">
                  <c:v>2.09013032913208</c:v>
                </c:pt>
                <c:pt idx="194">
                  <c:v>2.09091901779174</c:v>
                </c:pt>
                <c:pt idx="195">
                  <c:v>2.09701681137084</c:v>
                </c:pt>
                <c:pt idx="196">
                  <c:v>1.60078597068786</c:v>
                </c:pt>
                <c:pt idx="197">
                  <c:v>1.64623939990997</c:v>
                </c:pt>
                <c:pt idx="198">
                  <c:v>1.78398847579956</c:v>
                </c:pt>
                <c:pt idx="199">
                  <c:v>2.52537822723388</c:v>
                </c:pt>
                <c:pt idx="200">
                  <c:v>1.4550597667694</c:v>
                </c:pt>
                <c:pt idx="201">
                  <c:v>2.47393226623535</c:v>
                </c:pt>
                <c:pt idx="202">
                  <c:v>1.81200969219207</c:v>
                </c:pt>
                <c:pt idx="203">
                  <c:v>2.31027460098266</c:v>
                </c:pt>
                <c:pt idx="204">
                  <c:v>1.53836107254028</c:v>
                </c:pt>
                <c:pt idx="205">
                  <c:v>2.25842714309692</c:v>
                </c:pt>
                <c:pt idx="206">
                  <c:v>1.947560787200919</c:v>
                </c:pt>
                <c:pt idx="207">
                  <c:v>1.59158551692962</c:v>
                </c:pt>
                <c:pt idx="208">
                  <c:v>2.26746940612792</c:v>
                </c:pt>
                <c:pt idx="209">
                  <c:v>1.79138922691345</c:v>
                </c:pt>
                <c:pt idx="210">
                  <c:v>1.99858713150024</c:v>
                </c:pt>
                <c:pt idx="211">
                  <c:v>1.14884757995605</c:v>
                </c:pt>
                <c:pt idx="212">
                  <c:v>1.51110982894897</c:v>
                </c:pt>
                <c:pt idx="213">
                  <c:v>1.1780686378479</c:v>
                </c:pt>
                <c:pt idx="214">
                  <c:v>1.2325073480606</c:v>
                </c:pt>
                <c:pt idx="215">
                  <c:v>3.26980400085449</c:v>
                </c:pt>
                <c:pt idx="216">
                  <c:v>1.67689275741577</c:v>
                </c:pt>
                <c:pt idx="217">
                  <c:v>1.99959623813629</c:v>
                </c:pt>
                <c:pt idx="218">
                  <c:v>1.26692652702331</c:v>
                </c:pt>
                <c:pt idx="219">
                  <c:v>1.34343099594116</c:v>
                </c:pt>
                <c:pt idx="220">
                  <c:v>1.90487277507781</c:v>
                </c:pt>
                <c:pt idx="221">
                  <c:v>2.43651056289672</c:v>
                </c:pt>
                <c:pt idx="222">
                  <c:v>1.5982973575592</c:v>
                </c:pt>
                <c:pt idx="223">
                  <c:v>1.70783758163452</c:v>
                </c:pt>
                <c:pt idx="224">
                  <c:v>1.54589331150054</c:v>
                </c:pt>
                <c:pt idx="225">
                  <c:v>1.74026310443878</c:v>
                </c:pt>
                <c:pt idx="226">
                  <c:v>2.44703125953674</c:v>
                </c:pt>
                <c:pt idx="227">
                  <c:v>1.78319597244262</c:v>
                </c:pt>
                <c:pt idx="228">
                  <c:v>1.36012196540832</c:v>
                </c:pt>
                <c:pt idx="229">
                  <c:v>1.73092889785766</c:v>
                </c:pt>
                <c:pt idx="230">
                  <c:v>1.36073446273803</c:v>
                </c:pt>
                <c:pt idx="231">
                  <c:v>1.60171556472778</c:v>
                </c:pt>
                <c:pt idx="232">
                  <c:v>1.36554288864135</c:v>
                </c:pt>
                <c:pt idx="233">
                  <c:v>1.10113060474395</c:v>
                </c:pt>
                <c:pt idx="234">
                  <c:v>2.07800769805908</c:v>
                </c:pt>
                <c:pt idx="235">
                  <c:v>2.4744529724121</c:v>
                </c:pt>
                <c:pt idx="236">
                  <c:v>1.50991415977478</c:v>
                </c:pt>
                <c:pt idx="237">
                  <c:v>1.82706379890441</c:v>
                </c:pt>
                <c:pt idx="238">
                  <c:v>1.24664950370788</c:v>
                </c:pt>
                <c:pt idx="239">
                  <c:v>2.00978231430053</c:v>
                </c:pt>
                <c:pt idx="240">
                  <c:v>1.13103795051574</c:v>
                </c:pt>
                <c:pt idx="241">
                  <c:v>1.5157504081726</c:v>
                </c:pt>
                <c:pt idx="242">
                  <c:v>2.04400920867919</c:v>
                </c:pt>
                <c:pt idx="243">
                  <c:v>1.87750077247619</c:v>
                </c:pt>
                <c:pt idx="244">
                  <c:v>1.66836965084075</c:v>
                </c:pt>
                <c:pt idx="245">
                  <c:v>1.54708206653594</c:v>
                </c:pt>
                <c:pt idx="246">
                  <c:v>1.73396039009094</c:v>
                </c:pt>
                <c:pt idx="247">
                  <c:v>1.0260864496231</c:v>
                </c:pt>
                <c:pt idx="248">
                  <c:v>1.9635157585144</c:v>
                </c:pt>
                <c:pt idx="249">
                  <c:v>1.3783643245697</c:v>
                </c:pt>
                <c:pt idx="250">
                  <c:v>1.66899526119232</c:v>
                </c:pt>
                <c:pt idx="251">
                  <c:v>1.221301317214959</c:v>
                </c:pt>
                <c:pt idx="252">
                  <c:v>1.92876386642456</c:v>
                </c:pt>
                <c:pt idx="253">
                  <c:v>1.81647288799285</c:v>
                </c:pt>
                <c:pt idx="254">
                  <c:v>2.03709983825683</c:v>
                </c:pt>
                <c:pt idx="255">
                  <c:v>2.619082450866689</c:v>
                </c:pt>
                <c:pt idx="256">
                  <c:v>1.80689001083374</c:v>
                </c:pt>
                <c:pt idx="257">
                  <c:v>1.43775820732116</c:v>
                </c:pt>
                <c:pt idx="258">
                  <c:v>2.07396101951599</c:v>
                </c:pt>
                <c:pt idx="259">
                  <c:v>1.4793484210968</c:v>
                </c:pt>
                <c:pt idx="260">
                  <c:v>1.71559333801269</c:v>
                </c:pt>
                <c:pt idx="261">
                  <c:v>2.231125831604</c:v>
                </c:pt>
                <c:pt idx="262">
                  <c:v>1.42710757255554</c:v>
                </c:pt>
                <c:pt idx="263">
                  <c:v>2.39040374755859</c:v>
                </c:pt>
                <c:pt idx="264">
                  <c:v>1.73290467262268</c:v>
                </c:pt>
                <c:pt idx="265">
                  <c:v>1.20751428604125</c:v>
                </c:pt>
                <c:pt idx="266">
                  <c:v>1.7499725818634</c:v>
                </c:pt>
                <c:pt idx="267">
                  <c:v>1.42592394351959</c:v>
                </c:pt>
                <c:pt idx="268">
                  <c:v>1.82514142990112</c:v>
                </c:pt>
                <c:pt idx="269">
                  <c:v>1.27276849746704</c:v>
                </c:pt>
                <c:pt idx="270">
                  <c:v>1.75886487960815</c:v>
                </c:pt>
                <c:pt idx="271">
                  <c:v>1.84660100936889</c:v>
                </c:pt>
                <c:pt idx="272">
                  <c:v>2.73190116882324</c:v>
                </c:pt>
                <c:pt idx="273">
                  <c:v>2.00297832489013</c:v>
                </c:pt>
                <c:pt idx="274">
                  <c:v>1.81579947471618</c:v>
                </c:pt>
                <c:pt idx="275">
                  <c:v>2.24351000785827</c:v>
                </c:pt>
                <c:pt idx="276">
                  <c:v>2.40126132965087</c:v>
                </c:pt>
                <c:pt idx="277">
                  <c:v>1.23238790035247</c:v>
                </c:pt>
                <c:pt idx="278">
                  <c:v>1.93636262416839</c:v>
                </c:pt>
                <c:pt idx="279">
                  <c:v>1.91068065166473</c:v>
                </c:pt>
                <c:pt idx="280">
                  <c:v>1.54093897342681</c:v>
                </c:pt>
                <c:pt idx="281">
                  <c:v>1.72589874267578</c:v>
                </c:pt>
                <c:pt idx="282">
                  <c:v>1.67156839370727</c:v>
                </c:pt>
                <c:pt idx="283">
                  <c:v>1.64058232307434</c:v>
                </c:pt>
                <c:pt idx="284">
                  <c:v>1.84775364398956</c:v>
                </c:pt>
                <c:pt idx="285">
                  <c:v>1.77252125740051</c:v>
                </c:pt>
                <c:pt idx="286">
                  <c:v>2.03719997406005</c:v>
                </c:pt>
                <c:pt idx="287">
                  <c:v>1.9703334569931</c:v>
                </c:pt>
                <c:pt idx="288">
                  <c:v>1.77930927276611</c:v>
                </c:pt>
                <c:pt idx="289">
                  <c:v>2.46962404251098</c:v>
                </c:pt>
                <c:pt idx="290">
                  <c:v>1.78827166557312</c:v>
                </c:pt>
                <c:pt idx="291">
                  <c:v>1.81206488609313</c:v>
                </c:pt>
                <c:pt idx="292">
                  <c:v>2.22110390663146</c:v>
                </c:pt>
                <c:pt idx="293">
                  <c:v>1.76595175266265</c:v>
                </c:pt>
                <c:pt idx="294">
                  <c:v>2.04267621040344</c:v>
                </c:pt>
                <c:pt idx="295">
                  <c:v>1.70240545272827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FC29-4647-8596-775F4FA0F8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96566896"/>
        <c:axId val="-996559952"/>
      </c:scatterChart>
      <c:valAx>
        <c:axId val="-996566896"/>
        <c:scaling>
          <c:orientation val="minMax"/>
          <c:max val="60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step</a:t>
                </a:r>
                <a:endParaRPr lang="ko-KR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96559952"/>
        <c:crosses val="autoZero"/>
        <c:crossBetween val="midCat"/>
      </c:valAx>
      <c:valAx>
        <c:axId val="-996559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loss</a:t>
                </a:r>
                <a:endParaRPr lang="ko-KR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965668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aseline="0" dirty="0"/>
              <a:t>Tiny YOLO </a:t>
            </a:r>
            <a:r>
              <a:rPr lang="ko-KR" altLang="en-US" baseline="0" dirty="0"/>
              <a:t>모델에서</a:t>
            </a:r>
            <a:endParaRPr lang="en-US" altLang="ko-KR" baseline="0" dirty="0"/>
          </a:p>
          <a:p>
            <a:pPr>
              <a:defRPr/>
            </a:pPr>
            <a:r>
              <a:rPr lang="en-US" altLang="ko-KR" baseline="0" dirty="0"/>
              <a:t>Pre-trained Weight </a:t>
            </a:r>
            <a:r>
              <a:rPr lang="ko-KR" altLang="en-US" baseline="0" dirty="0"/>
              <a:t>유무에 따른 </a:t>
            </a:r>
            <a:r>
              <a:rPr lang="en-US" altLang="ko-KR" baseline="0" dirty="0"/>
              <a:t>loss </a:t>
            </a:r>
            <a:r>
              <a:rPr lang="ko-KR" altLang="en-US" baseline="0" dirty="0"/>
              <a:t>변화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With Pre-trained Weight</c:v>
          </c:tx>
          <c:spPr>
            <a:ln w="19050" cap="rnd">
              <a:solidFill>
                <a:srgbClr val="6FAD49"/>
              </a:solidFill>
              <a:round/>
            </a:ln>
            <a:effectLst/>
          </c:spPr>
          <c:marker>
            <c:symbol val="none"/>
          </c:marker>
          <c:xVal>
            <c:numRef>
              <c:f>'tiny-yolo-without-transfer-lear'!$F$7:$F$1002</c:f>
              <c:numCache>
                <c:formatCode>General</c:formatCode>
                <c:ptCount val="996"/>
                <c:pt idx="0">
                  <c:v>2.0</c:v>
                </c:pt>
                <c:pt idx="1">
                  <c:v>10.0</c:v>
                </c:pt>
                <c:pt idx="2">
                  <c:v>13.0</c:v>
                </c:pt>
                <c:pt idx="3">
                  <c:v>28.0</c:v>
                </c:pt>
                <c:pt idx="4">
                  <c:v>31.0</c:v>
                </c:pt>
                <c:pt idx="5">
                  <c:v>51.0</c:v>
                </c:pt>
                <c:pt idx="6">
                  <c:v>59.0</c:v>
                </c:pt>
                <c:pt idx="7">
                  <c:v>63.0</c:v>
                </c:pt>
                <c:pt idx="8">
                  <c:v>83.0</c:v>
                </c:pt>
                <c:pt idx="9">
                  <c:v>96.0</c:v>
                </c:pt>
                <c:pt idx="10">
                  <c:v>107.0</c:v>
                </c:pt>
                <c:pt idx="11">
                  <c:v>112.0</c:v>
                </c:pt>
                <c:pt idx="12">
                  <c:v>115.0</c:v>
                </c:pt>
                <c:pt idx="13">
                  <c:v>124.0</c:v>
                </c:pt>
                <c:pt idx="14">
                  <c:v>135.0</c:v>
                </c:pt>
                <c:pt idx="15">
                  <c:v>140.0</c:v>
                </c:pt>
                <c:pt idx="16">
                  <c:v>142.0</c:v>
                </c:pt>
                <c:pt idx="17">
                  <c:v>143.0</c:v>
                </c:pt>
                <c:pt idx="18">
                  <c:v>147.0</c:v>
                </c:pt>
                <c:pt idx="19">
                  <c:v>155.0</c:v>
                </c:pt>
                <c:pt idx="20">
                  <c:v>164.0</c:v>
                </c:pt>
                <c:pt idx="21">
                  <c:v>169.0</c:v>
                </c:pt>
                <c:pt idx="22">
                  <c:v>180.0</c:v>
                </c:pt>
                <c:pt idx="23">
                  <c:v>186.0</c:v>
                </c:pt>
                <c:pt idx="24">
                  <c:v>191.0</c:v>
                </c:pt>
                <c:pt idx="25">
                  <c:v>206.0</c:v>
                </c:pt>
                <c:pt idx="26">
                  <c:v>212.0</c:v>
                </c:pt>
                <c:pt idx="27">
                  <c:v>217.0</c:v>
                </c:pt>
                <c:pt idx="28">
                  <c:v>224.0</c:v>
                </c:pt>
                <c:pt idx="29">
                  <c:v>228.0</c:v>
                </c:pt>
                <c:pt idx="30">
                  <c:v>230.0</c:v>
                </c:pt>
                <c:pt idx="31">
                  <c:v>249.0</c:v>
                </c:pt>
                <c:pt idx="32">
                  <c:v>254.0</c:v>
                </c:pt>
                <c:pt idx="33">
                  <c:v>260.0</c:v>
                </c:pt>
                <c:pt idx="34">
                  <c:v>265.0</c:v>
                </c:pt>
                <c:pt idx="35">
                  <c:v>267.0</c:v>
                </c:pt>
                <c:pt idx="36">
                  <c:v>275.0</c:v>
                </c:pt>
                <c:pt idx="37">
                  <c:v>287.0</c:v>
                </c:pt>
                <c:pt idx="38">
                  <c:v>296.0</c:v>
                </c:pt>
                <c:pt idx="39">
                  <c:v>304.0</c:v>
                </c:pt>
                <c:pt idx="40">
                  <c:v>320.0</c:v>
                </c:pt>
                <c:pt idx="41">
                  <c:v>324.0</c:v>
                </c:pt>
                <c:pt idx="42">
                  <c:v>334.0</c:v>
                </c:pt>
                <c:pt idx="43">
                  <c:v>378.0</c:v>
                </c:pt>
                <c:pt idx="44">
                  <c:v>379.0</c:v>
                </c:pt>
                <c:pt idx="45">
                  <c:v>396.0</c:v>
                </c:pt>
                <c:pt idx="46">
                  <c:v>398.0</c:v>
                </c:pt>
                <c:pt idx="47">
                  <c:v>399.0</c:v>
                </c:pt>
                <c:pt idx="48">
                  <c:v>402.0</c:v>
                </c:pt>
                <c:pt idx="49">
                  <c:v>417.0</c:v>
                </c:pt>
                <c:pt idx="50">
                  <c:v>420.0</c:v>
                </c:pt>
                <c:pt idx="51">
                  <c:v>421.0</c:v>
                </c:pt>
                <c:pt idx="52">
                  <c:v>431.0</c:v>
                </c:pt>
                <c:pt idx="53">
                  <c:v>448.0</c:v>
                </c:pt>
                <c:pt idx="54">
                  <c:v>450.0</c:v>
                </c:pt>
                <c:pt idx="55">
                  <c:v>471.0</c:v>
                </c:pt>
                <c:pt idx="56">
                  <c:v>474.0</c:v>
                </c:pt>
                <c:pt idx="57">
                  <c:v>482.0</c:v>
                </c:pt>
                <c:pt idx="58">
                  <c:v>488.0</c:v>
                </c:pt>
                <c:pt idx="59">
                  <c:v>490.0</c:v>
                </c:pt>
                <c:pt idx="60">
                  <c:v>493.0</c:v>
                </c:pt>
                <c:pt idx="61">
                  <c:v>499.0</c:v>
                </c:pt>
                <c:pt idx="62">
                  <c:v>504.0</c:v>
                </c:pt>
                <c:pt idx="63">
                  <c:v>514.0</c:v>
                </c:pt>
                <c:pt idx="64">
                  <c:v>520.0</c:v>
                </c:pt>
                <c:pt idx="65">
                  <c:v>526.0</c:v>
                </c:pt>
                <c:pt idx="66">
                  <c:v>530.0</c:v>
                </c:pt>
                <c:pt idx="67">
                  <c:v>536.0</c:v>
                </c:pt>
                <c:pt idx="68">
                  <c:v>538.0</c:v>
                </c:pt>
                <c:pt idx="69">
                  <c:v>543.0</c:v>
                </c:pt>
                <c:pt idx="70">
                  <c:v>544.0</c:v>
                </c:pt>
                <c:pt idx="71">
                  <c:v>550.0</c:v>
                </c:pt>
                <c:pt idx="72">
                  <c:v>559.0</c:v>
                </c:pt>
                <c:pt idx="73">
                  <c:v>577.0</c:v>
                </c:pt>
                <c:pt idx="74">
                  <c:v>579.0</c:v>
                </c:pt>
                <c:pt idx="75">
                  <c:v>591.0</c:v>
                </c:pt>
                <c:pt idx="76">
                  <c:v>598.0</c:v>
                </c:pt>
                <c:pt idx="77">
                  <c:v>599.0</c:v>
                </c:pt>
                <c:pt idx="78">
                  <c:v>601.0</c:v>
                </c:pt>
                <c:pt idx="79">
                  <c:v>604.0</c:v>
                </c:pt>
                <c:pt idx="80">
                  <c:v>606.0</c:v>
                </c:pt>
                <c:pt idx="81">
                  <c:v>618.0</c:v>
                </c:pt>
                <c:pt idx="82">
                  <c:v>621.0</c:v>
                </c:pt>
                <c:pt idx="83">
                  <c:v>625.0</c:v>
                </c:pt>
                <c:pt idx="84">
                  <c:v>628.0</c:v>
                </c:pt>
                <c:pt idx="85">
                  <c:v>631.0</c:v>
                </c:pt>
                <c:pt idx="86">
                  <c:v>635.0</c:v>
                </c:pt>
                <c:pt idx="87">
                  <c:v>640.0</c:v>
                </c:pt>
                <c:pt idx="88">
                  <c:v>645.0</c:v>
                </c:pt>
                <c:pt idx="89">
                  <c:v>671.0</c:v>
                </c:pt>
                <c:pt idx="90">
                  <c:v>675.0</c:v>
                </c:pt>
                <c:pt idx="91">
                  <c:v>679.0</c:v>
                </c:pt>
                <c:pt idx="92">
                  <c:v>680.0</c:v>
                </c:pt>
                <c:pt idx="93">
                  <c:v>687.0</c:v>
                </c:pt>
                <c:pt idx="94">
                  <c:v>696.0</c:v>
                </c:pt>
                <c:pt idx="95">
                  <c:v>700.0</c:v>
                </c:pt>
                <c:pt idx="96">
                  <c:v>704.0</c:v>
                </c:pt>
                <c:pt idx="97">
                  <c:v>709.0</c:v>
                </c:pt>
                <c:pt idx="98">
                  <c:v>713.0</c:v>
                </c:pt>
                <c:pt idx="99">
                  <c:v>722.0</c:v>
                </c:pt>
                <c:pt idx="100">
                  <c:v>726.0</c:v>
                </c:pt>
                <c:pt idx="101">
                  <c:v>727.0</c:v>
                </c:pt>
                <c:pt idx="102">
                  <c:v>728.0</c:v>
                </c:pt>
                <c:pt idx="103">
                  <c:v>730.0</c:v>
                </c:pt>
                <c:pt idx="104">
                  <c:v>731.0</c:v>
                </c:pt>
                <c:pt idx="105">
                  <c:v>737.0</c:v>
                </c:pt>
                <c:pt idx="106">
                  <c:v>742.0</c:v>
                </c:pt>
                <c:pt idx="107">
                  <c:v>744.0</c:v>
                </c:pt>
                <c:pt idx="108">
                  <c:v>749.0</c:v>
                </c:pt>
                <c:pt idx="109">
                  <c:v>751.0</c:v>
                </c:pt>
                <c:pt idx="110">
                  <c:v>755.0</c:v>
                </c:pt>
                <c:pt idx="111">
                  <c:v>759.0</c:v>
                </c:pt>
                <c:pt idx="112">
                  <c:v>764.0</c:v>
                </c:pt>
                <c:pt idx="113">
                  <c:v>765.0</c:v>
                </c:pt>
                <c:pt idx="114">
                  <c:v>766.0</c:v>
                </c:pt>
                <c:pt idx="115">
                  <c:v>789.0</c:v>
                </c:pt>
                <c:pt idx="116">
                  <c:v>793.0</c:v>
                </c:pt>
                <c:pt idx="117">
                  <c:v>826.0</c:v>
                </c:pt>
                <c:pt idx="118">
                  <c:v>831.0</c:v>
                </c:pt>
                <c:pt idx="119">
                  <c:v>833.0</c:v>
                </c:pt>
                <c:pt idx="120">
                  <c:v>839.0</c:v>
                </c:pt>
                <c:pt idx="121">
                  <c:v>847.0</c:v>
                </c:pt>
                <c:pt idx="122">
                  <c:v>853.0</c:v>
                </c:pt>
                <c:pt idx="123">
                  <c:v>857.0</c:v>
                </c:pt>
                <c:pt idx="124">
                  <c:v>864.0</c:v>
                </c:pt>
                <c:pt idx="125">
                  <c:v>866.0</c:v>
                </c:pt>
                <c:pt idx="126">
                  <c:v>872.0</c:v>
                </c:pt>
                <c:pt idx="127">
                  <c:v>874.0</c:v>
                </c:pt>
                <c:pt idx="128">
                  <c:v>888.0</c:v>
                </c:pt>
                <c:pt idx="129">
                  <c:v>889.0</c:v>
                </c:pt>
                <c:pt idx="130">
                  <c:v>899.0</c:v>
                </c:pt>
                <c:pt idx="131">
                  <c:v>902.0</c:v>
                </c:pt>
                <c:pt idx="132">
                  <c:v>911.0</c:v>
                </c:pt>
                <c:pt idx="133">
                  <c:v>915.0</c:v>
                </c:pt>
                <c:pt idx="134">
                  <c:v>919.0</c:v>
                </c:pt>
                <c:pt idx="135">
                  <c:v>928.0</c:v>
                </c:pt>
                <c:pt idx="136">
                  <c:v>929.0</c:v>
                </c:pt>
                <c:pt idx="137">
                  <c:v>935.0</c:v>
                </c:pt>
                <c:pt idx="138">
                  <c:v>936.0</c:v>
                </c:pt>
                <c:pt idx="139">
                  <c:v>941.0</c:v>
                </c:pt>
                <c:pt idx="140">
                  <c:v>953.0</c:v>
                </c:pt>
                <c:pt idx="141">
                  <c:v>959.0</c:v>
                </c:pt>
                <c:pt idx="142">
                  <c:v>962.0</c:v>
                </c:pt>
                <c:pt idx="143">
                  <c:v>971.0</c:v>
                </c:pt>
                <c:pt idx="144">
                  <c:v>974.0</c:v>
                </c:pt>
                <c:pt idx="145">
                  <c:v>982.0</c:v>
                </c:pt>
                <c:pt idx="146">
                  <c:v>994.0</c:v>
                </c:pt>
                <c:pt idx="147">
                  <c:v>1001.0</c:v>
                </c:pt>
                <c:pt idx="148">
                  <c:v>1014.0</c:v>
                </c:pt>
                <c:pt idx="149">
                  <c:v>1020.0</c:v>
                </c:pt>
                <c:pt idx="150">
                  <c:v>1023.0</c:v>
                </c:pt>
                <c:pt idx="151">
                  <c:v>1025.0</c:v>
                </c:pt>
                <c:pt idx="152">
                  <c:v>1029.0</c:v>
                </c:pt>
                <c:pt idx="153">
                  <c:v>1033.0</c:v>
                </c:pt>
                <c:pt idx="154">
                  <c:v>1035.0</c:v>
                </c:pt>
                <c:pt idx="155">
                  <c:v>1040.0</c:v>
                </c:pt>
                <c:pt idx="156">
                  <c:v>1041.0</c:v>
                </c:pt>
                <c:pt idx="157">
                  <c:v>1050.0</c:v>
                </c:pt>
                <c:pt idx="158">
                  <c:v>1056.0</c:v>
                </c:pt>
                <c:pt idx="159">
                  <c:v>1060.0</c:v>
                </c:pt>
                <c:pt idx="160">
                  <c:v>1061.0</c:v>
                </c:pt>
                <c:pt idx="161">
                  <c:v>1071.0</c:v>
                </c:pt>
                <c:pt idx="162">
                  <c:v>1076.0</c:v>
                </c:pt>
                <c:pt idx="163">
                  <c:v>1090.0</c:v>
                </c:pt>
                <c:pt idx="164">
                  <c:v>1112.0</c:v>
                </c:pt>
                <c:pt idx="165">
                  <c:v>1113.0</c:v>
                </c:pt>
                <c:pt idx="166">
                  <c:v>1117.0</c:v>
                </c:pt>
                <c:pt idx="167">
                  <c:v>1118.0</c:v>
                </c:pt>
                <c:pt idx="168">
                  <c:v>1119.0</c:v>
                </c:pt>
                <c:pt idx="169">
                  <c:v>1137.0</c:v>
                </c:pt>
                <c:pt idx="170">
                  <c:v>1149.0</c:v>
                </c:pt>
                <c:pt idx="171">
                  <c:v>1150.0</c:v>
                </c:pt>
                <c:pt idx="172">
                  <c:v>1156.0</c:v>
                </c:pt>
                <c:pt idx="173">
                  <c:v>1163.0</c:v>
                </c:pt>
                <c:pt idx="174">
                  <c:v>1189.0</c:v>
                </c:pt>
                <c:pt idx="175">
                  <c:v>1191.0</c:v>
                </c:pt>
                <c:pt idx="176">
                  <c:v>1201.0</c:v>
                </c:pt>
                <c:pt idx="177">
                  <c:v>1212.0</c:v>
                </c:pt>
                <c:pt idx="178">
                  <c:v>1215.0</c:v>
                </c:pt>
                <c:pt idx="179">
                  <c:v>1218.0</c:v>
                </c:pt>
                <c:pt idx="180">
                  <c:v>1238.0</c:v>
                </c:pt>
                <c:pt idx="181">
                  <c:v>1244.0</c:v>
                </c:pt>
                <c:pt idx="182">
                  <c:v>1251.0</c:v>
                </c:pt>
                <c:pt idx="183">
                  <c:v>1257.0</c:v>
                </c:pt>
                <c:pt idx="184">
                  <c:v>1267.0</c:v>
                </c:pt>
                <c:pt idx="185">
                  <c:v>1273.0</c:v>
                </c:pt>
                <c:pt idx="186">
                  <c:v>1276.0</c:v>
                </c:pt>
                <c:pt idx="187">
                  <c:v>1284.0</c:v>
                </c:pt>
                <c:pt idx="188">
                  <c:v>1287.0</c:v>
                </c:pt>
                <c:pt idx="189">
                  <c:v>1290.0</c:v>
                </c:pt>
                <c:pt idx="190">
                  <c:v>1293.0</c:v>
                </c:pt>
                <c:pt idx="191">
                  <c:v>1294.0</c:v>
                </c:pt>
                <c:pt idx="192">
                  <c:v>1312.0</c:v>
                </c:pt>
                <c:pt idx="193">
                  <c:v>1342.0</c:v>
                </c:pt>
                <c:pt idx="194">
                  <c:v>1345.0</c:v>
                </c:pt>
                <c:pt idx="195">
                  <c:v>1346.0</c:v>
                </c:pt>
                <c:pt idx="196">
                  <c:v>1348.0</c:v>
                </c:pt>
                <c:pt idx="197">
                  <c:v>1349.0</c:v>
                </c:pt>
                <c:pt idx="198">
                  <c:v>1371.0</c:v>
                </c:pt>
                <c:pt idx="199">
                  <c:v>1376.0</c:v>
                </c:pt>
                <c:pt idx="200">
                  <c:v>1383.0</c:v>
                </c:pt>
                <c:pt idx="201">
                  <c:v>1385.0</c:v>
                </c:pt>
                <c:pt idx="202">
                  <c:v>1389.0</c:v>
                </c:pt>
                <c:pt idx="203">
                  <c:v>1393.0</c:v>
                </c:pt>
                <c:pt idx="204">
                  <c:v>1397.0</c:v>
                </c:pt>
                <c:pt idx="205">
                  <c:v>1422.0</c:v>
                </c:pt>
                <c:pt idx="206">
                  <c:v>1423.0</c:v>
                </c:pt>
                <c:pt idx="207">
                  <c:v>1434.0</c:v>
                </c:pt>
                <c:pt idx="208">
                  <c:v>1442.0</c:v>
                </c:pt>
                <c:pt idx="209">
                  <c:v>1446.0</c:v>
                </c:pt>
                <c:pt idx="210">
                  <c:v>1448.0</c:v>
                </c:pt>
                <c:pt idx="211">
                  <c:v>1458.0</c:v>
                </c:pt>
                <c:pt idx="212">
                  <c:v>1465.0</c:v>
                </c:pt>
                <c:pt idx="213">
                  <c:v>1480.0</c:v>
                </c:pt>
                <c:pt idx="214">
                  <c:v>1481.0</c:v>
                </c:pt>
                <c:pt idx="215">
                  <c:v>1484.0</c:v>
                </c:pt>
                <c:pt idx="216">
                  <c:v>1508.0</c:v>
                </c:pt>
                <c:pt idx="217">
                  <c:v>1509.0</c:v>
                </c:pt>
                <c:pt idx="218">
                  <c:v>1525.0</c:v>
                </c:pt>
                <c:pt idx="219">
                  <c:v>1526.0</c:v>
                </c:pt>
                <c:pt idx="220">
                  <c:v>1535.0</c:v>
                </c:pt>
                <c:pt idx="221">
                  <c:v>1541.0</c:v>
                </c:pt>
                <c:pt idx="222">
                  <c:v>1545.0</c:v>
                </c:pt>
                <c:pt idx="223">
                  <c:v>1554.0</c:v>
                </c:pt>
                <c:pt idx="224">
                  <c:v>1561.0</c:v>
                </c:pt>
                <c:pt idx="225">
                  <c:v>1562.0</c:v>
                </c:pt>
                <c:pt idx="226">
                  <c:v>1567.0</c:v>
                </c:pt>
                <c:pt idx="227">
                  <c:v>1575.0</c:v>
                </c:pt>
                <c:pt idx="228">
                  <c:v>1584.0</c:v>
                </c:pt>
                <c:pt idx="229">
                  <c:v>1589.0</c:v>
                </c:pt>
                <c:pt idx="230">
                  <c:v>1594.0</c:v>
                </c:pt>
                <c:pt idx="231">
                  <c:v>1597.0</c:v>
                </c:pt>
                <c:pt idx="232">
                  <c:v>1602.0</c:v>
                </c:pt>
                <c:pt idx="233">
                  <c:v>1605.0</c:v>
                </c:pt>
                <c:pt idx="234">
                  <c:v>1609.0</c:v>
                </c:pt>
                <c:pt idx="235">
                  <c:v>1617.0</c:v>
                </c:pt>
                <c:pt idx="236">
                  <c:v>1625.0</c:v>
                </c:pt>
                <c:pt idx="237">
                  <c:v>1632.0</c:v>
                </c:pt>
                <c:pt idx="238">
                  <c:v>1639.0</c:v>
                </c:pt>
                <c:pt idx="239">
                  <c:v>1648.0</c:v>
                </c:pt>
                <c:pt idx="240">
                  <c:v>1652.0</c:v>
                </c:pt>
                <c:pt idx="241">
                  <c:v>1653.0</c:v>
                </c:pt>
                <c:pt idx="242">
                  <c:v>1654.0</c:v>
                </c:pt>
                <c:pt idx="243">
                  <c:v>1656.0</c:v>
                </c:pt>
                <c:pt idx="244">
                  <c:v>1659.0</c:v>
                </c:pt>
                <c:pt idx="245">
                  <c:v>1666.0</c:v>
                </c:pt>
                <c:pt idx="246">
                  <c:v>1675.0</c:v>
                </c:pt>
                <c:pt idx="247">
                  <c:v>1685.0</c:v>
                </c:pt>
                <c:pt idx="248">
                  <c:v>1689.0</c:v>
                </c:pt>
                <c:pt idx="249">
                  <c:v>1691.0</c:v>
                </c:pt>
                <c:pt idx="250">
                  <c:v>1694.0</c:v>
                </c:pt>
                <c:pt idx="251">
                  <c:v>1699.0</c:v>
                </c:pt>
                <c:pt idx="252">
                  <c:v>1702.0</c:v>
                </c:pt>
                <c:pt idx="253">
                  <c:v>1703.0</c:v>
                </c:pt>
                <c:pt idx="254">
                  <c:v>1704.0</c:v>
                </c:pt>
                <c:pt idx="255">
                  <c:v>1723.0</c:v>
                </c:pt>
                <c:pt idx="256">
                  <c:v>1732.0</c:v>
                </c:pt>
                <c:pt idx="257">
                  <c:v>1738.0</c:v>
                </c:pt>
                <c:pt idx="258">
                  <c:v>1745.0</c:v>
                </c:pt>
                <c:pt idx="259">
                  <c:v>1746.0</c:v>
                </c:pt>
                <c:pt idx="260">
                  <c:v>1755.0</c:v>
                </c:pt>
                <c:pt idx="261">
                  <c:v>1762.0</c:v>
                </c:pt>
                <c:pt idx="262">
                  <c:v>1774.0</c:v>
                </c:pt>
                <c:pt idx="263">
                  <c:v>1783.0</c:v>
                </c:pt>
                <c:pt idx="264">
                  <c:v>1787.0</c:v>
                </c:pt>
                <c:pt idx="265">
                  <c:v>1797.0</c:v>
                </c:pt>
                <c:pt idx="266">
                  <c:v>1801.0</c:v>
                </c:pt>
                <c:pt idx="267">
                  <c:v>1806.0</c:v>
                </c:pt>
                <c:pt idx="268">
                  <c:v>1810.0</c:v>
                </c:pt>
                <c:pt idx="269">
                  <c:v>1823.0</c:v>
                </c:pt>
                <c:pt idx="270">
                  <c:v>1826.0</c:v>
                </c:pt>
                <c:pt idx="271">
                  <c:v>1832.0</c:v>
                </c:pt>
                <c:pt idx="272">
                  <c:v>1833.0</c:v>
                </c:pt>
                <c:pt idx="273">
                  <c:v>1834.0</c:v>
                </c:pt>
                <c:pt idx="274">
                  <c:v>1868.0</c:v>
                </c:pt>
                <c:pt idx="275">
                  <c:v>1874.0</c:v>
                </c:pt>
                <c:pt idx="276">
                  <c:v>1891.0</c:v>
                </c:pt>
                <c:pt idx="277">
                  <c:v>1893.0</c:v>
                </c:pt>
                <c:pt idx="278">
                  <c:v>1895.0</c:v>
                </c:pt>
                <c:pt idx="279">
                  <c:v>1901.0</c:v>
                </c:pt>
                <c:pt idx="280">
                  <c:v>1904.0</c:v>
                </c:pt>
                <c:pt idx="281">
                  <c:v>1906.0</c:v>
                </c:pt>
                <c:pt idx="282">
                  <c:v>1909.0</c:v>
                </c:pt>
                <c:pt idx="283">
                  <c:v>1924.0</c:v>
                </c:pt>
                <c:pt idx="284">
                  <c:v>1926.0</c:v>
                </c:pt>
                <c:pt idx="285">
                  <c:v>1938.0</c:v>
                </c:pt>
                <c:pt idx="286">
                  <c:v>1939.0</c:v>
                </c:pt>
                <c:pt idx="287">
                  <c:v>1940.0</c:v>
                </c:pt>
                <c:pt idx="288">
                  <c:v>1954.0</c:v>
                </c:pt>
                <c:pt idx="289">
                  <c:v>1958.0</c:v>
                </c:pt>
                <c:pt idx="290">
                  <c:v>1962.0</c:v>
                </c:pt>
                <c:pt idx="291">
                  <c:v>1970.0</c:v>
                </c:pt>
                <c:pt idx="292">
                  <c:v>1974.0</c:v>
                </c:pt>
                <c:pt idx="293">
                  <c:v>1984.0</c:v>
                </c:pt>
                <c:pt idx="294">
                  <c:v>1987.0</c:v>
                </c:pt>
                <c:pt idx="295">
                  <c:v>1990.0</c:v>
                </c:pt>
                <c:pt idx="296">
                  <c:v>1993.0</c:v>
                </c:pt>
                <c:pt idx="297">
                  <c:v>2017.0</c:v>
                </c:pt>
                <c:pt idx="298">
                  <c:v>2029.0</c:v>
                </c:pt>
                <c:pt idx="299">
                  <c:v>2030.0</c:v>
                </c:pt>
                <c:pt idx="300">
                  <c:v>2033.0</c:v>
                </c:pt>
                <c:pt idx="301">
                  <c:v>2034.0</c:v>
                </c:pt>
                <c:pt idx="302">
                  <c:v>2036.0</c:v>
                </c:pt>
                <c:pt idx="303">
                  <c:v>2038.0</c:v>
                </c:pt>
                <c:pt idx="304">
                  <c:v>2042.0</c:v>
                </c:pt>
                <c:pt idx="305">
                  <c:v>2046.0</c:v>
                </c:pt>
                <c:pt idx="306">
                  <c:v>2051.0</c:v>
                </c:pt>
                <c:pt idx="307">
                  <c:v>2053.0</c:v>
                </c:pt>
                <c:pt idx="308">
                  <c:v>2068.0</c:v>
                </c:pt>
                <c:pt idx="309">
                  <c:v>2072.0</c:v>
                </c:pt>
                <c:pt idx="310">
                  <c:v>2098.0</c:v>
                </c:pt>
                <c:pt idx="311">
                  <c:v>2101.0</c:v>
                </c:pt>
                <c:pt idx="312">
                  <c:v>2102.0</c:v>
                </c:pt>
                <c:pt idx="313">
                  <c:v>2106.0</c:v>
                </c:pt>
                <c:pt idx="314">
                  <c:v>2108.0</c:v>
                </c:pt>
                <c:pt idx="315">
                  <c:v>2113.0</c:v>
                </c:pt>
                <c:pt idx="316">
                  <c:v>2122.0</c:v>
                </c:pt>
                <c:pt idx="317">
                  <c:v>2126.0</c:v>
                </c:pt>
                <c:pt idx="318">
                  <c:v>2130.0</c:v>
                </c:pt>
                <c:pt idx="319">
                  <c:v>2134.0</c:v>
                </c:pt>
                <c:pt idx="320">
                  <c:v>2144.0</c:v>
                </c:pt>
                <c:pt idx="321">
                  <c:v>2146.0</c:v>
                </c:pt>
                <c:pt idx="322">
                  <c:v>2148.0</c:v>
                </c:pt>
                <c:pt idx="323">
                  <c:v>2149.0</c:v>
                </c:pt>
                <c:pt idx="324">
                  <c:v>2153.0</c:v>
                </c:pt>
                <c:pt idx="325">
                  <c:v>2156.0</c:v>
                </c:pt>
                <c:pt idx="326">
                  <c:v>2164.0</c:v>
                </c:pt>
                <c:pt idx="327">
                  <c:v>2168.0</c:v>
                </c:pt>
                <c:pt idx="328">
                  <c:v>2182.0</c:v>
                </c:pt>
                <c:pt idx="329">
                  <c:v>2186.0</c:v>
                </c:pt>
                <c:pt idx="330">
                  <c:v>2188.0</c:v>
                </c:pt>
                <c:pt idx="331">
                  <c:v>2193.0</c:v>
                </c:pt>
                <c:pt idx="332">
                  <c:v>2194.0</c:v>
                </c:pt>
                <c:pt idx="333">
                  <c:v>2196.0</c:v>
                </c:pt>
                <c:pt idx="334">
                  <c:v>2199.0</c:v>
                </c:pt>
                <c:pt idx="335">
                  <c:v>2201.0</c:v>
                </c:pt>
                <c:pt idx="336">
                  <c:v>2203.0</c:v>
                </c:pt>
                <c:pt idx="337">
                  <c:v>2204.0</c:v>
                </c:pt>
                <c:pt idx="338">
                  <c:v>2211.0</c:v>
                </c:pt>
                <c:pt idx="339">
                  <c:v>2214.0</c:v>
                </c:pt>
                <c:pt idx="340">
                  <c:v>2219.0</c:v>
                </c:pt>
                <c:pt idx="341">
                  <c:v>2238.0</c:v>
                </c:pt>
                <c:pt idx="342">
                  <c:v>2248.0</c:v>
                </c:pt>
                <c:pt idx="343">
                  <c:v>2128.0</c:v>
                </c:pt>
                <c:pt idx="344">
                  <c:v>2134.0</c:v>
                </c:pt>
                <c:pt idx="345">
                  <c:v>2138.0</c:v>
                </c:pt>
                <c:pt idx="346">
                  <c:v>2139.0</c:v>
                </c:pt>
                <c:pt idx="347">
                  <c:v>2150.0</c:v>
                </c:pt>
                <c:pt idx="348">
                  <c:v>2151.0</c:v>
                </c:pt>
                <c:pt idx="349">
                  <c:v>2166.0</c:v>
                </c:pt>
                <c:pt idx="350">
                  <c:v>2176.0</c:v>
                </c:pt>
                <c:pt idx="351">
                  <c:v>2185.0</c:v>
                </c:pt>
                <c:pt idx="352">
                  <c:v>2202.0</c:v>
                </c:pt>
                <c:pt idx="353">
                  <c:v>2220.0</c:v>
                </c:pt>
                <c:pt idx="354">
                  <c:v>2221.0</c:v>
                </c:pt>
                <c:pt idx="355">
                  <c:v>2223.0</c:v>
                </c:pt>
                <c:pt idx="356">
                  <c:v>2233.0</c:v>
                </c:pt>
                <c:pt idx="357">
                  <c:v>2237.0</c:v>
                </c:pt>
                <c:pt idx="358">
                  <c:v>2247.0</c:v>
                </c:pt>
                <c:pt idx="359">
                  <c:v>2255.0</c:v>
                </c:pt>
                <c:pt idx="360">
                  <c:v>2256.0</c:v>
                </c:pt>
                <c:pt idx="361">
                  <c:v>2267.0</c:v>
                </c:pt>
                <c:pt idx="362">
                  <c:v>2275.0</c:v>
                </c:pt>
                <c:pt idx="363">
                  <c:v>2281.0</c:v>
                </c:pt>
                <c:pt idx="364">
                  <c:v>2282.0</c:v>
                </c:pt>
                <c:pt idx="365">
                  <c:v>2284.0</c:v>
                </c:pt>
                <c:pt idx="366">
                  <c:v>2286.0</c:v>
                </c:pt>
                <c:pt idx="367">
                  <c:v>2291.0</c:v>
                </c:pt>
                <c:pt idx="368">
                  <c:v>2316.0</c:v>
                </c:pt>
                <c:pt idx="369">
                  <c:v>2317.0</c:v>
                </c:pt>
                <c:pt idx="370">
                  <c:v>2327.0</c:v>
                </c:pt>
                <c:pt idx="371">
                  <c:v>2329.0</c:v>
                </c:pt>
                <c:pt idx="372">
                  <c:v>2333.0</c:v>
                </c:pt>
                <c:pt idx="373">
                  <c:v>2334.0</c:v>
                </c:pt>
                <c:pt idx="374">
                  <c:v>2348.0</c:v>
                </c:pt>
                <c:pt idx="375">
                  <c:v>2354.0</c:v>
                </c:pt>
                <c:pt idx="376">
                  <c:v>2359.0</c:v>
                </c:pt>
                <c:pt idx="377">
                  <c:v>2361.0</c:v>
                </c:pt>
                <c:pt idx="378">
                  <c:v>2363.0</c:v>
                </c:pt>
                <c:pt idx="379">
                  <c:v>2365.0</c:v>
                </c:pt>
                <c:pt idx="380">
                  <c:v>2378.0</c:v>
                </c:pt>
                <c:pt idx="381">
                  <c:v>2382.0</c:v>
                </c:pt>
                <c:pt idx="382">
                  <c:v>2384.0</c:v>
                </c:pt>
                <c:pt idx="383">
                  <c:v>2387.0</c:v>
                </c:pt>
                <c:pt idx="384">
                  <c:v>2397.0</c:v>
                </c:pt>
                <c:pt idx="385">
                  <c:v>2407.0</c:v>
                </c:pt>
                <c:pt idx="386">
                  <c:v>2409.0</c:v>
                </c:pt>
                <c:pt idx="387">
                  <c:v>2421.0</c:v>
                </c:pt>
                <c:pt idx="388">
                  <c:v>2422.0</c:v>
                </c:pt>
                <c:pt idx="389">
                  <c:v>2423.0</c:v>
                </c:pt>
                <c:pt idx="390">
                  <c:v>2431.0</c:v>
                </c:pt>
                <c:pt idx="391">
                  <c:v>2437.0</c:v>
                </c:pt>
                <c:pt idx="392">
                  <c:v>2454.0</c:v>
                </c:pt>
                <c:pt idx="393">
                  <c:v>2460.0</c:v>
                </c:pt>
                <c:pt idx="394">
                  <c:v>2461.0</c:v>
                </c:pt>
                <c:pt idx="395">
                  <c:v>2469.0</c:v>
                </c:pt>
                <c:pt idx="396">
                  <c:v>2475.0</c:v>
                </c:pt>
                <c:pt idx="397">
                  <c:v>2481.0</c:v>
                </c:pt>
                <c:pt idx="398">
                  <c:v>2486.0</c:v>
                </c:pt>
                <c:pt idx="399">
                  <c:v>2509.0</c:v>
                </c:pt>
                <c:pt idx="400">
                  <c:v>2511.0</c:v>
                </c:pt>
                <c:pt idx="401">
                  <c:v>2516.0</c:v>
                </c:pt>
                <c:pt idx="402">
                  <c:v>2521.0</c:v>
                </c:pt>
                <c:pt idx="403">
                  <c:v>2534.0</c:v>
                </c:pt>
                <c:pt idx="404">
                  <c:v>2541.0</c:v>
                </c:pt>
                <c:pt idx="405">
                  <c:v>2556.0</c:v>
                </c:pt>
                <c:pt idx="406">
                  <c:v>2568.0</c:v>
                </c:pt>
                <c:pt idx="407">
                  <c:v>2571.0</c:v>
                </c:pt>
                <c:pt idx="408">
                  <c:v>2577.0</c:v>
                </c:pt>
                <c:pt idx="409">
                  <c:v>2585.0</c:v>
                </c:pt>
                <c:pt idx="410">
                  <c:v>2586.0</c:v>
                </c:pt>
                <c:pt idx="411">
                  <c:v>2588.0</c:v>
                </c:pt>
                <c:pt idx="412">
                  <c:v>2597.0</c:v>
                </c:pt>
                <c:pt idx="413">
                  <c:v>2620.0</c:v>
                </c:pt>
                <c:pt idx="414">
                  <c:v>2621.0</c:v>
                </c:pt>
                <c:pt idx="415">
                  <c:v>2622.0</c:v>
                </c:pt>
                <c:pt idx="416">
                  <c:v>2629.0</c:v>
                </c:pt>
                <c:pt idx="417">
                  <c:v>2640.0</c:v>
                </c:pt>
                <c:pt idx="418">
                  <c:v>2642.0</c:v>
                </c:pt>
                <c:pt idx="419">
                  <c:v>2654.0</c:v>
                </c:pt>
                <c:pt idx="420">
                  <c:v>2655.0</c:v>
                </c:pt>
                <c:pt idx="421">
                  <c:v>2658.0</c:v>
                </c:pt>
                <c:pt idx="422">
                  <c:v>2660.0</c:v>
                </c:pt>
                <c:pt idx="423">
                  <c:v>2661.0</c:v>
                </c:pt>
                <c:pt idx="424">
                  <c:v>2690.0</c:v>
                </c:pt>
                <c:pt idx="425">
                  <c:v>2702.0</c:v>
                </c:pt>
                <c:pt idx="426">
                  <c:v>2703.0</c:v>
                </c:pt>
                <c:pt idx="427">
                  <c:v>2711.0</c:v>
                </c:pt>
                <c:pt idx="428">
                  <c:v>2712.0</c:v>
                </c:pt>
                <c:pt idx="429">
                  <c:v>2718.0</c:v>
                </c:pt>
                <c:pt idx="430">
                  <c:v>2721.0</c:v>
                </c:pt>
                <c:pt idx="431">
                  <c:v>2727.0</c:v>
                </c:pt>
                <c:pt idx="432">
                  <c:v>2731.0</c:v>
                </c:pt>
                <c:pt idx="433">
                  <c:v>2748.0</c:v>
                </c:pt>
                <c:pt idx="434">
                  <c:v>2750.0</c:v>
                </c:pt>
                <c:pt idx="435">
                  <c:v>2751.0</c:v>
                </c:pt>
                <c:pt idx="436">
                  <c:v>2752.0</c:v>
                </c:pt>
                <c:pt idx="437">
                  <c:v>2763.0</c:v>
                </c:pt>
                <c:pt idx="438">
                  <c:v>2781.0</c:v>
                </c:pt>
                <c:pt idx="439">
                  <c:v>2798.0</c:v>
                </c:pt>
                <c:pt idx="440">
                  <c:v>2805.0</c:v>
                </c:pt>
                <c:pt idx="441">
                  <c:v>2806.0</c:v>
                </c:pt>
                <c:pt idx="442">
                  <c:v>2809.0</c:v>
                </c:pt>
                <c:pt idx="443">
                  <c:v>2825.0</c:v>
                </c:pt>
                <c:pt idx="444">
                  <c:v>2829.0</c:v>
                </c:pt>
                <c:pt idx="445">
                  <c:v>2834.0</c:v>
                </c:pt>
                <c:pt idx="446">
                  <c:v>2836.0</c:v>
                </c:pt>
                <c:pt idx="447">
                  <c:v>2838.0</c:v>
                </c:pt>
                <c:pt idx="448">
                  <c:v>2840.0</c:v>
                </c:pt>
                <c:pt idx="449">
                  <c:v>2842.0</c:v>
                </c:pt>
                <c:pt idx="450">
                  <c:v>2846.0</c:v>
                </c:pt>
                <c:pt idx="451">
                  <c:v>2847.0</c:v>
                </c:pt>
                <c:pt idx="452">
                  <c:v>2858.0</c:v>
                </c:pt>
                <c:pt idx="453">
                  <c:v>2861.0</c:v>
                </c:pt>
                <c:pt idx="454">
                  <c:v>2869.0</c:v>
                </c:pt>
                <c:pt idx="455">
                  <c:v>2872.0</c:v>
                </c:pt>
                <c:pt idx="456">
                  <c:v>2873.0</c:v>
                </c:pt>
                <c:pt idx="457">
                  <c:v>2881.0</c:v>
                </c:pt>
                <c:pt idx="458">
                  <c:v>2896.0</c:v>
                </c:pt>
                <c:pt idx="459">
                  <c:v>2900.0</c:v>
                </c:pt>
                <c:pt idx="460">
                  <c:v>2902.0</c:v>
                </c:pt>
                <c:pt idx="461">
                  <c:v>2917.0</c:v>
                </c:pt>
                <c:pt idx="462">
                  <c:v>2930.0</c:v>
                </c:pt>
                <c:pt idx="463">
                  <c:v>2953.0</c:v>
                </c:pt>
                <c:pt idx="464">
                  <c:v>2968.0</c:v>
                </c:pt>
                <c:pt idx="465">
                  <c:v>2969.0</c:v>
                </c:pt>
                <c:pt idx="466">
                  <c:v>2975.0</c:v>
                </c:pt>
                <c:pt idx="467">
                  <c:v>2976.0</c:v>
                </c:pt>
                <c:pt idx="468">
                  <c:v>2981.0</c:v>
                </c:pt>
                <c:pt idx="469">
                  <c:v>2986.0</c:v>
                </c:pt>
                <c:pt idx="470">
                  <c:v>2990.0</c:v>
                </c:pt>
                <c:pt idx="471">
                  <c:v>2992.0</c:v>
                </c:pt>
                <c:pt idx="472">
                  <c:v>3008.0</c:v>
                </c:pt>
                <c:pt idx="473">
                  <c:v>3019.0</c:v>
                </c:pt>
                <c:pt idx="474">
                  <c:v>3026.0</c:v>
                </c:pt>
                <c:pt idx="475">
                  <c:v>3027.0</c:v>
                </c:pt>
                <c:pt idx="476">
                  <c:v>3034.0</c:v>
                </c:pt>
                <c:pt idx="477">
                  <c:v>3037.0</c:v>
                </c:pt>
                <c:pt idx="478">
                  <c:v>3061.0</c:v>
                </c:pt>
                <c:pt idx="479">
                  <c:v>3064.0</c:v>
                </c:pt>
                <c:pt idx="480">
                  <c:v>3071.0</c:v>
                </c:pt>
                <c:pt idx="481">
                  <c:v>3074.0</c:v>
                </c:pt>
                <c:pt idx="482">
                  <c:v>3075.0</c:v>
                </c:pt>
                <c:pt idx="483">
                  <c:v>3077.0</c:v>
                </c:pt>
                <c:pt idx="484">
                  <c:v>3078.0</c:v>
                </c:pt>
                <c:pt idx="485">
                  <c:v>3098.0</c:v>
                </c:pt>
                <c:pt idx="486">
                  <c:v>3103.0</c:v>
                </c:pt>
                <c:pt idx="487">
                  <c:v>3112.0</c:v>
                </c:pt>
                <c:pt idx="488">
                  <c:v>3114.0</c:v>
                </c:pt>
                <c:pt idx="489">
                  <c:v>3116.0</c:v>
                </c:pt>
                <c:pt idx="490">
                  <c:v>3123.0</c:v>
                </c:pt>
                <c:pt idx="491">
                  <c:v>3134.0</c:v>
                </c:pt>
                <c:pt idx="492">
                  <c:v>3136.0</c:v>
                </c:pt>
                <c:pt idx="493">
                  <c:v>3142.0</c:v>
                </c:pt>
                <c:pt idx="494">
                  <c:v>3150.0</c:v>
                </c:pt>
                <c:pt idx="495">
                  <c:v>3156.0</c:v>
                </c:pt>
                <c:pt idx="496">
                  <c:v>3157.0</c:v>
                </c:pt>
                <c:pt idx="497">
                  <c:v>3162.0</c:v>
                </c:pt>
                <c:pt idx="498">
                  <c:v>3167.0</c:v>
                </c:pt>
                <c:pt idx="499">
                  <c:v>3174.0</c:v>
                </c:pt>
                <c:pt idx="500">
                  <c:v>3186.0</c:v>
                </c:pt>
                <c:pt idx="501">
                  <c:v>3203.0</c:v>
                </c:pt>
                <c:pt idx="502">
                  <c:v>3205.0</c:v>
                </c:pt>
                <c:pt idx="503">
                  <c:v>3207.0</c:v>
                </c:pt>
                <c:pt idx="504">
                  <c:v>3210.0</c:v>
                </c:pt>
                <c:pt idx="505">
                  <c:v>3215.0</c:v>
                </c:pt>
                <c:pt idx="506">
                  <c:v>3232.0</c:v>
                </c:pt>
                <c:pt idx="507">
                  <c:v>3237.0</c:v>
                </c:pt>
                <c:pt idx="508">
                  <c:v>3259.0</c:v>
                </c:pt>
                <c:pt idx="509">
                  <c:v>3262.0</c:v>
                </c:pt>
                <c:pt idx="510">
                  <c:v>3267.0</c:v>
                </c:pt>
                <c:pt idx="511">
                  <c:v>3274.0</c:v>
                </c:pt>
                <c:pt idx="512">
                  <c:v>3278.0</c:v>
                </c:pt>
                <c:pt idx="513">
                  <c:v>3280.0</c:v>
                </c:pt>
                <c:pt idx="514">
                  <c:v>3286.0</c:v>
                </c:pt>
                <c:pt idx="515">
                  <c:v>3287.0</c:v>
                </c:pt>
                <c:pt idx="516">
                  <c:v>3293.0</c:v>
                </c:pt>
                <c:pt idx="517">
                  <c:v>3300.0</c:v>
                </c:pt>
                <c:pt idx="518">
                  <c:v>3306.0</c:v>
                </c:pt>
                <c:pt idx="519">
                  <c:v>3309.0</c:v>
                </c:pt>
                <c:pt idx="520">
                  <c:v>3326.0</c:v>
                </c:pt>
                <c:pt idx="521">
                  <c:v>3328.0</c:v>
                </c:pt>
                <c:pt idx="522">
                  <c:v>3338.0</c:v>
                </c:pt>
                <c:pt idx="523">
                  <c:v>3341.0</c:v>
                </c:pt>
                <c:pt idx="524">
                  <c:v>3343.0</c:v>
                </c:pt>
                <c:pt idx="525">
                  <c:v>3348.0</c:v>
                </c:pt>
                <c:pt idx="526">
                  <c:v>3364.0</c:v>
                </c:pt>
                <c:pt idx="527">
                  <c:v>3366.0</c:v>
                </c:pt>
                <c:pt idx="528">
                  <c:v>3372.0</c:v>
                </c:pt>
                <c:pt idx="529">
                  <c:v>3376.0</c:v>
                </c:pt>
                <c:pt idx="530">
                  <c:v>3378.0</c:v>
                </c:pt>
                <c:pt idx="531">
                  <c:v>3392.0</c:v>
                </c:pt>
                <c:pt idx="532">
                  <c:v>3404.0</c:v>
                </c:pt>
                <c:pt idx="533">
                  <c:v>3409.0</c:v>
                </c:pt>
                <c:pt idx="534">
                  <c:v>3421.0</c:v>
                </c:pt>
                <c:pt idx="535">
                  <c:v>3428.0</c:v>
                </c:pt>
                <c:pt idx="536">
                  <c:v>3429.0</c:v>
                </c:pt>
                <c:pt idx="537">
                  <c:v>3443.0</c:v>
                </c:pt>
                <c:pt idx="538">
                  <c:v>3447.0</c:v>
                </c:pt>
                <c:pt idx="539">
                  <c:v>3449.0</c:v>
                </c:pt>
                <c:pt idx="540">
                  <c:v>3451.0</c:v>
                </c:pt>
                <c:pt idx="541">
                  <c:v>3454.0</c:v>
                </c:pt>
                <c:pt idx="542">
                  <c:v>3457.0</c:v>
                </c:pt>
                <c:pt idx="543">
                  <c:v>3474.0</c:v>
                </c:pt>
                <c:pt idx="544">
                  <c:v>3485.0</c:v>
                </c:pt>
                <c:pt idx="545">
                  <c:v>3486.0</c:v>
                </c:pt>
                <c:pt idx="546">
                  <c:v>3492.0</c:v>
                </c:pt>
                <c:pt idx="547">
                  <c:v>3499.0</c:v>
                </c:pt>
                <c:pt idx="548">
                  <c:v>3523.0</c:v>
                </c:pt>
                <c:pt idx="549">
                  <c:v>3529.0</c:v>
                </c:pt>
                <c:pt idx="550">
                  <c:v>3531.0</c:v>
                </c:pt>
                <c:pt idx="551">
                  <c:v>3552.0</c:v>
                </c:pt>
                <c:pt idx="552">
                  <c:v>3555.0</c:v>
                </c:pt>
                <c:pt idx="553">
                  <c:v>3559.0</c:v>
                </c:pt>
                <c:pt idx="554">
                  <c:v>3560.0</c:v>
                </c:pt>
                <c:pt idx="555">
                  <c:v>3561.0</c:v>
                </c:pt>
                <c:pt idx="556">
                  <c:v>3567.0</c:v>
                </c:pt>
                <c:pt idx="557">
                  <c:v>3570.0</c:v>
                </c:pt>
                <c:pt idx="558">
                  <c:v>3572.0</c:v>
                </c:pt>
                <c:pt idx="559">
                  <c:v>3581.0</c:v>
                </c:pt>
                <c:pt idx="560">
                  <c:v>3588.0</c:v>
                </c:pt>
                <c:pt idx="561">
                  <c:v>3593.0</c:v>
                </c:pt>
                <c:pt idx="562">
                  <c:v>3601.0</c:v>
                </c:pt>
                <c:pt idx="563">
                  <c:v>3605.0</c:v>
                </c:pt>
                <c:pt idx="564">
                  <c:v>3609.0</c:v>
                </c:pt>
                <c:pt idx="565">
                  <c:v>3622.0</c:v>
                </c:pt>
                <c:pt idx="566">
                  <c:v>3624.0</c:v>
                </c:pt>
                <c:pt idx="567">
                  <c:v>3627.0</c:v>
                </c:pt>
                <c:pt idx="568">
                  <c:v>3639.0</c:v>
                </c:pt>
                <c:pt idx="569">
                  <c:v>3643.0</c:v>
                </c:pt>
                <c:pt idx="570">
                  <c:v>3648.0</c:v>
                </c:pt>
                <c:pt idx="571">
                  <c:v>3650.0</c:v>
                </c:pt>
                <c:pt idx="572">
                  <c:v>3660.0</c:v>
                </c:pt>
                <c:pt idx="573">
                  <c:v>3662.0</c:v>
                </c:pt>
                <c:pt idx="574">
                  <c:v>3664.0</c:v>
                </c:pt>
                <c:pt idx="575">
                  <c:v>3677.0</c:v>
                </c:pt>
                <c:pt idx="576">
                  <c:v>3693.0</c:v>
                </c:pt>
                <c:pt idx="577">
                  <c:v>3698.0</c:v>
                </c:pt>
                <c:pt idx="578">
                  <c:v>3705.0</c:v>
                </c:pt>
                <c:pt idx="579">
                  <c:v>3730.0</c:v>
                </c:pt>
                <c:pt idx="580">
                  <c:v>3731.0</c:v>
                </c:pt>
                <c:pt idx="581">
                  <c:v>3732.0</c:v>
                </c:pt>
                <c:pt idx="582">
                  <c:v>3739.0</c:v>
                </c:pt>
                <c:pt idx="583">
                  <c:v>3749.0</c:v>
                </c:pt>
                <c:pt idx="584">
                  <c:v>3757.0</c:v>
                </c:pt>
                <c:pt idx="585">
                  <c:v>3764.0</c:v>
                </c:pt>
                <c:pt idx="586">
                  <c:v>3768.0</c:v>
                </c:pt>
                <c:pt idx="587">
                  <c:v>3779.0</c:v>
                </c:pt>
                <c:pt idx="588">
                  <c:v>3785.0</c:v>
                </c:pt>
                <c:pt idx="589">
                  <c:v>3791.0</c:v>
                </c:pt>
                <c:pt idx="590">
                  <c:v>3809.0</c:v>
                </c:pt>
                <c:pt idx="591">
                  <c:v>3813.0</c:v>
                </c:pt>
                <c:pt idx="592">
                  <c:v>3824.0</c:v>
                </c:pt>
                <c:pt idx="593">
                  <c:v>3829.0</c:v>
                </c:pt>
                <c:pt idx="594">
                  <c:v>3834.0</c:v>
                </c:pt>
                <c:pt idx="595">
                  <c:v>3838.0</c:v>
                </c:pt>
                <c:pt idx="596">
                  <c:v>3839.0</c:v>
                </c:pt>
                <c:pt idx="597">
                  <c:v>3850.0</c:v>
                </c:pt>
                <c:pt idx="598">
                  <c:v>3851.0</c:v>
                </c:pt>
                <c:pt idx="599">
                  <c:v>3862.0</c:v>
                </c:pt>
                <c:pt idx="600">
                  <c:v>3864.0</c:v>
                </c:pt>
                <c:pt idx="601">
                  <c:v>3865.0</c:v>
                </c:pt>
                <c:pt idx="602">
                  <c:v>3872.0</c:v>
                </c:pt>
                <c:pt idx="603">
                  <c:v>3875.0</c:v>
                </c:pt>
                <c:pt idx="604">
                  <c:v>3876.0</c:v>
                </c:pt>
                <c:pt idx="605">
                  <c:v>3877.0</c:v>
                </c:pt>
                <c:pt idx="606">
                  <c:v>3900.0</c:v>
                </c:pt>
                <c:pt idx="607">
                  <c:v>3917.0</c:v>
                </c:pt>
                <c:pt idx="608">
                  <c:v>3922.0</c:v>
                </c:pt>
                <c:pt idx="609">
                  <c:v>3923.0</c:v>
                </c:pt>
                <c:pt idx="610">
                  <c:v>3925.0</c:v>
                </c:pt>
                <c:pt idx="611">
                  <c:v>3933.0</c:v>
                </c:pt>
                <c:pt idx="612">
                  <c:v>3991.0</c:v>
                </c:pt>
                <c:pt idx="613">
                  <c:v>4005.0</c:v>
                </c:pt>
                <c:pt idx="614">
                  <c:v>4006.0</c:v>
                </c:pt>
                <c:pt idx="615">
                  <c:v>4017.0</c:v>
                </c:pt>
                <c:pt idx="616">
                  <c:v>4018.0</c:v>
                </c:pt>
                <c:pt idx="617">
                  <c:v>4020.0</c:v>
                </c:pt>
                <c:pt idx="618">
                  <c:v>4022.0</c:v>
                </c:pt>
                <c:pt idx="619">
                  <c:v>4025.0</c:v>
                </c:pt>
                <c:pt idx="620">
                  <c:v>4026.0</c:v>
                </c:pt>
                <c:pt idx="621">
                  <c:v>4028.0</c:v>
                </c:pt>
                <c:pt idx="622">
                  <c:v>4051.0</c:v>
                </c:pt>
                <c:pt idx="623">
                  <c:v>4056.0</c:v>
                </c:pt>
                <c:pt idx="624">
                  <c:v>4059.0</c:v>
                </c:pt>
                <c:pt idx="625">
                  <c:v>4062.0</c:v>
                </c:pt>
                <c:pt idx="626">
                  <c:v>4067.0</c:v>
                </c:pt>
                <c:pt idx="627">
                  <c:v>4078.0</c:v>
                </c:pt>
                <c:pt idx="628">
                  <c:v>4087.0</c:v>
                </c:pt>
                <c:pt idx="629">
                  <c:v>4090.0</c:v>
                </c:pt>
                <c:pt idx="630">
                  <c:v>4091.0</c:v>
                </c:pt>
                <c:pt idx="631">
                  <c:v>4100.0</c:v>
                </c:pt>
                <c:pt idx="632">
                  <c:v>4106.0</c:v>
                </c:pt>
                <c:pt idx="633">
                  <c:v>4122.0</c:v>
                </c:pt>
                <c:pt idx="634">
                  <c:v>4128.0</c:v>
                </c:pt>
                <c:pt idx="635">
                  <c:v>4132.0</c:v>
                </c:pt>
                <c:pt idx="636">
                  <c:v>4141.0</c:v>
                </c:pt>
                <c:pt idx="637">
                  <c:v>4143.0</c:v>
                </c:pt>
                <c:pt idx="638">
                  <c:v>4152.0</c:v>
                </c:pt>
                <c:pt idx="639">
                  <c:v>4156.0</c:v>
                </c:pt>
                <c:pt idx="640">
                  <c:v>4162.0</c:v>
                </c:pt>
                <c:pt idx="641">
                  <c:v>4167.0</c:v>
                </c:pt>
                <c:pt idx="642">
                  <c:v>4173.0</c:v>
                </c:pt>
                <c:pt idx="643">
                  <c:v>4182.0</c:v>
                </c:pt>
                <c:pt idx="644">
                  <c:v>4189.0</c:v>
                </c:pt>
                <c:pt idx="645">
                  <c:v>4193.0</c:v>
                </c:pt>
                <c:pt idx="646">
                  <c:v>4202.0</c:v>
                </c:pt>
                <c:pt idx="647">
                  <c:v>4217.0</c:v>
                </c:pt>
                <c:pt idx="648">
                  <c:v>4224.0</c:v>
                </c:pt>
                <c:pt idx="649">
                  <c:v>4230.0</c:v>
                </c:pt>
                <c:pt idx="650">
                  <c:v>4234.0</c:v>
                </c:pt>
                <c:pt idx="651">
                  <c:v>4235.0</c:v>
                </c:pt>
                <c:pt idx="652">
                  <c:v>4254.0</c:v>
                </c:pt>
                <c:pt idx="653">
                  <c:v>4255.0</c:v>
                </c:pt>
                <c:pt idx="654">
                  <c:v>4257.0</c:v>
                </c:pt>
                <c:pt idx="655">
                  <c:v>4263.0</c:v>
                </c:pt>
                <c:pt idx="656">
                  <c:v>4266.0</c:v>
                </c:pt>
                <c:pt idx="657">
                  <c:v>4293.0</c:v>
                </c:pt>
                <c:pt idx="658">
                  <c:v>4299.0</c:v>
                </c:pt>
                <c:pt idx="659">
                  <c:v>4303.0</c:v>
                </c:pt>
                <c:pt idx="660">
                  <c:v>4306.0</c:v>
                </c:pt>
                <c:pt idx="661">
                  <c:v>4314.0</c:v>
                </c:pt>
                <c:pt idx="662">
                  <c:v>4316.0</c:v>
                </c:pt>
                <c:pt idx="663">
                  <c:v>4333.0</c:v>
                </c:pt>
                <c:pt idx="664">
                  <c:v>4334.0</c:v>
                </c:pt>
                <c:pt idx="665">
                  <c:v>4353.0</c:v>
                </c:pt>
                <c:pt idx="666">
                  <c:v>4354.0</c:v>
                </c:pt>
                <c:pt idx="667">
                  <c:v>4357.0</c:v>
                </c:pt>
                <c:pt idx="668">
                  <c:v>4364.0</c:v>
                </c:pt>
                <c:pt idx="669">
                  <c:v>4366.0</c:v>
                </c:pt>
                <c:pt idx="670">
                  <c:v>4374.0</c:v>
                </c:pt>
                <c:pt idx="671">
                  <c:v>4376.0</c:v>
                </c:pt>
                <c:pt idx="672">
                  <c:v>4377.0</c:v>
                </c:pt>
                <c:pt idx="673">
                  <c:v>4390.0</c:v>
                </c:pt>
                <c:pt idx="674">
                  <c:v>4392.0</c:v>
                </c:pt>
                <c:pt idx="675">
                  <c:v>4402.0</c:v>
                </c:pt>
                <c:pt idx="676">
                  <c:v>4405.0</c:v>
                </c:pt>
                <c:pt idx="677">
                  <c:v>4416.0</c:v>
                </c:pt>
                <c:pt idx="678">
                  <c:v>4419.0</c:v>
                </c:pt>
                <c:pt idx="679">
                  <c:v>4421.0</c:v>
                </c:pt>
                <c:pt idx="680">
                  <c:v>4423.0</c:v>
                </c:pt>
                <c:pt idx="681">
                  <c:v>4435.0</c:v>
                </c:pt>
                <c:pt idx="682">
                  <c:v>4452.0</c:v>
                </c:pt>
                <c:pt idx="683">
                  <c:v>4467.0</c:v>
                </c:pt>
                <c:pt idx="684">
                  <c:v>4473.0</c:v>
                </c:pt>
                <c:pt idx="685">
                  <c:v>4480.0</c:v>
                </c:pt>
                <c:pt idx="686">
                  <c:v>4488.0</c:v>
                </c:pt>
                <c:pt idx="687">
                  <c:v>4492.0</c:v>
                </c:pt>
                <c:pt idx="688">
                  <c:v>4499.0</c:v>
                </c:pt>
                <c:pt idx="689">
                  <c:v>4500.0</c:v>
                </c:pt>
                <c:pt idx="690">
                  <c:v>4501.0</c:v>
                </c:pt>
                <c:pt idx="691">
                  <c:v>4511.0</c:v>
                </c:pt>
                <c:pt idx="692">
                  <c:v>4532.0</c:v>
                </c:pt>
                <c:pt idx="693">
                  <c:v>4537.0</c:v>
                </c:pt>
                <c:pt idx="694">
                  <c:v>4542.0</c:v>
                </c:pt>
                <c:pt idx="695">
                  <c:v>4548.0</c:v>
                </c:pt>
                <c:pt idx="696">
                  <c:v>4558.0</c:v>
                </c:pt>
                <c:pt idx="697">
                  <c:v>4563.0</c:v>
                </c:pt>
                <c:pt idx="698">
                  <c:v>4569.0</c:v>
                </c:pt>
                <c:pt idx="699">
                  <c:v>4573.0</c:v>
                </c:pt>
                <c:pt idx="700">
                  <c:v>4574.0</c:v>
                </c:pt>
                <c:pt idx="701">
                  <c:v>4582.0</c:v>
                </c:pt>
                <c:pt idx="702">
                  <c:v>4585.0</c:v>
                </c:pt>
                <c:pt idx="703">
                  <c:v>4586.0</c:v>
                </c:pt>
                <c:pt idx="704">
                  <c:v>4588.0</c:v>
                </c:pt>
                <c:pt idx="705">
                  <c:v>4591.0</c:v>
                </c:pt>
                <c:pt idx="706">
                  <c:v>4592.0</c:v>
                </c:pt>
                <c:pt idx="707">
                  <c:v>4593.0</c:v>
                </c:pt>
                <c:pt idx="708">
                  <c:v>4600.0</c:v>
                </c:pt>
                <c:pt idx="709">
                  <c:v>4603.0</c:v>
                </c:pt>
                <c:pt idx="710">
                  <c:v>4604.0</c:v>
                </c:pt>
                <c:pt idx="711">
                  <c:v>4606.0</c:v>
                </c:pt>
                <c:pt idx="712">
                  <c:v>4608.0</c:v>
                </c:pt>
                <c:pt idx="713">
                  <c:v>4611.0</c:v>
                </c:pt>
                <c:pt idx="714">
                  <c:v>4612.0</c:v>
                </c:pt>
                <c:pt idx="715">
                  <c:v>4618.0</c:v>
                </c:pt>
                <c:pt idx="716">
                  <c:v>4624.0</c:v>
                </c:pt>
                <c:pt idx="717">
                  <c:v>4626.0</c:v>
                </c:pt>
                <c:pt idx="718">
                  <c:v>4629.0</c:v>
                </c:pt>
                <c:pt idx="719">
                  <c:v>4649.0</c:v>
                </c:pt>
                <c:pt idx="720">
                  <c:v>4651.0</c:v>
                </c:pt>
                <c:pt idx="721">
                  <c:v>4657.0</c:v>
                </c:pt>
                <c:pt idx="722">
                  <c:v>4664.0</c:v>
                </c:pt>
                <c:pt idx="723">
                  <c:v>4676.0</c:v>
                </c:pt>
                <c:pt idx="724">
                  <c:v>4695.0</c:v>
                </c:pt>
                <c:pt idx="725">
                  <c:v>4697.0</c:v>
                </c:pt>
                <c:pt idx="726">
                  <c:v>4713.0</c:v>
                </c:pt>
                <c:pt idx="727">
                  <c:v>4716.0</c:v>
                </c:pt>
                <c:pt idx="728">
                  <c:v>4718.0</c:v>
                </c:pt>
                <c:pt idx="729">
                  <c:v>4719.0</c:v>
                </c:pt>
                <c:pt idx="730">
                  <c:v>4738.0</c:v>
                </c:pt>
                <c:pt idx="731">
                  <c:v>4762.0</c:v>
                </c:pt>
                <c:pt idx="732">
                  <c:v>4765.0</c:v>
                </c:pt>
                <c:pt idx="733">
                  <c:v>4778.0</c:v>
                </c:pt>
                <c:pt idx="734">
                  <c:v>4786.0</c:v>
                </c:pt>
                <c:pt idx="735">
                  <c:v>4794.0</c:v>
                </c:pt>
                <c:pt idx="736">
                  <c:v>4795.0</c:v>
                </c:pt>
                <c:pt idx="737">
                  <c:v>4798.0</c:v>
                </c:pt>
                <c:pt idx="738">
                  <c:v>4800.0</c:v>
                </c:pt>
                <c:pt idx="739">
                  <c:v>4801.0</c:v>
                </c:pt>
                <c:pt idx="740">
                  <c:v>4815.0</c:v>
                </c:pt>
                <c:pt idx="741">
                  <c:v>4823.0</c:v>
                </c:pt>
                <c:pt idx="742">
                  <c:v>4845.0</c:v>
                </c:pt>
                <c:pt idx="743">
                  <c:v>4851.0</c:v>
                </c:pt>
                <c:pt idx="744">
                  <c:v>4854.0</c:v>
                </c:pt>
                <c:pt idx="745">
                  <c:v>4861.0</c:v>
                </c:pt>
                <c:pt idx="746">
                  <c:v>4874.0</c:v>
                </c:pt>
                <c:pt idx="747">
                  <c:v>4876.0</c:v>
                </c:pt>
                <c:pt idx="748">
                  <c:v>4877.0</c:v>
                </c:pt>
                <c:pt idx="749">
                  <c:v>4884.0</c:v>
                </c:pt>
                <c:pt idx="750">
                  <c:v>4902.0</c:v>
                </c:pt>
                <c:pt idx="751">
                  <c:v>4918.0</c:v>
                </c:pt>
                <c:pt idx="752">
                  <c:v>4925.0</c:v>
                </c:pt>
                <c:pt idx="753">
                  <c:v>4930.0</c:v>
                </c:pt>
                <c:pt idx="754">
                  <c:v>4931.0</c:v>
                </c:pt>
                <c:pt idx="755">
                  <c:v>4937.0</c:v>
                </c:pt>
                <c:pt idx="756">
                  <c:v>4950.0</c:v>
                </c:pt>
                <c:pt idx="757">
                  <c:v>4952.0</c:v>
                </c:pt>
                <c:pt idx="758">
                  <c:v>4958.0</c:v>
                </c:pt>
                <c:pt idx="759">
                  <c:v>4961.0</c:v>
                </c:pt>
                <c:pt idx="760">
                  <c:v>4984.0</c:v>
                </c:pt>
                <c:pt idx="761">
                  <c:v>4989.0</c:v>
                </c:pt>
                <c:pt idx="762">
                  <c:v>5002.0</c:v>
                </c:pt>
                <c:pt idx="763">
                  <c:v>5006.0</c:v>
                </c:pt>
                <c:pt idx="764">
                  <c:v>5024.0</c:v>
                </c:pt>
                <c:pt idx="765">
                  <c:v>5032.0</c:v>
                </c:pt>
                <c:pt idx="766">
                  <c:v>5055.0</c:v>
                </c:pt>
                <c:pt idx="767">
                  <c:v>5058.0</c:v>
                </c:pt>
                <c:pt idx="768">
                  <c:v>5059.0</c:v>
                </c:pt>
                <c:pt idx="769">
                  <c:v>5061.0</c:v>
                </c:pt>
                <c:pt idx="770">
                  <c:v>5063.0</c:v>
                </c:pt>
                <c:pt idx="771">
                  <c:v>5064.0</c:v>
                </c:pt>
                <c:pt idx="772">
                  <c:v>5068.0</c:v>
                </c:pt>
                <c:pt idx="773">
                  <c:v>5086.0</c:v>
                </c:pt>
                <c:pt idx="774">
                  <c:v>5090.0</c:v>
                </c:pt>
                <c:pt idx="775">
                  <c:v>5113.0</c:v>
                </c:pt>
                <c:pt idx="776">
                  <c:v>5126.0</c:v>
                </c:pt>
                <c:pt idx="777">
                  <c:v>5142.0</c:v>
                </c:pt>
                <c:pt idx="778">
                  <c:v>5153.0</c:v>
                </c:pt>
                <c:pt idx="779">
                  <c:v>5154.0</c:v>
                </c:pt>
                <c:pt idx="780">
                  <c:v>5169.0</c:v>
                </c:pt>
                <c:pt idx="781">
                  <c:v>5172.0</c:v>
                </c:pt>
                <c:pt idx="782">
                  <c:v>5183.0</c:v>
                </c:pt>
                <c:pt idx="783">
                  <c:v>5184.0</c:v>
                </c:pt>
                <c:pt idx="784">
                  <c:v>5187.0</c:v>
                </c:pt>
                <c:pt idx="785">
                  <c:v>5204.0</c:v>
                </c:pt>
                <c:pt idx="786">
                  <c:v>5208.0</c:v>
                </c:pt>
                <c:pt idx="787">
                  <c:v>5221.0</c:v>
                </c:pt>
                <c:pt idx="788">
                  <c:v>5226.0</c:v>
                </c:pt>
                <c:pt idx="789">
                  <c:v>5228.0</c:v>
                </c:pt>
                <c:pt idx="790">
                  <c:v>5230.0</c:v>
                </c:pt>
                <c:pt idx="791">
                  <c:v>5244.0</c:v>
                </c:pt>
                <c:pt idx="792">
                  <c:v>5249.0</c:v>
                </c:pt>
                <c:pt idx="793">
                  <c:v>5263.0</c:v>
                </c:pt>
                <c:pt idx="794">
                  <c:v>5264.0</c:v>
                </c:pt>
                <c:pt idx="795">
                  <c:v>5266.0</c:v>
                </c:pt>
                <c:pt idx="796">
                  <c:v>5271.0</c:v>
                </c:pt>
                <c:pt idx="797">
                  <c:v>5299.0</c:v>
                </c:pt>
                <c:pt idx="798">
                  <c:v>5308.0</c:v>
                </c:pt>
                <c:pt idx="799">
                  <c:v>5315.0</c:v>
                </c:pt>
                <c:pt idx="800">
                  <c:v>5319.0</c:v>
                </c:pt>
                <c:pt idx="801">
                  <c:v>5325.0</c:v>
                </c:pt>
                <c:pt idx="802">
                  <c:v>5331.0</c:v>
                </c:pt>
                <c:pt idx="803">
                  <c:v>5336.0</c:v>
                </c:pt>
                <c:pt idx="804">
                  <c:v>5339.0</c:v>
                </c:pt>
                <c:pt idx="805">
                  <c:v>5341.0</c:v>
                </c:pt>
                <c:pt idx="806">
                  <c:v>5356.0</c:v>
                </c:pt>
                <c:pt idx="807">
                  <c:v>5365.0</c:v>
                </c:pt>
                <c:pt idx="808">
                  <c:v>5373.0</c:v>
                </c:pt>
                <c:pt idx="809">
                  <c:v>5383.0</c:v>
                </c:pt>
                <c:pt idx="810">
                  <c:v>5390.0</c:v>
                </c:pt>
                <c:pt idx="811">
                  <c:v>5395.0</c:v>
                </c:pt>
                <c:pt idx="812">
                  <c:v>5397.0</c:v>
                </c:pt>
                <c:pt idx="813">
                  <c:v>5400.0</c:v>
                </c:pt>
                <c:pt idx="814">
                  <c:v>5409.0</c:v>
                </c:pt>
                <c:pt idx="815">
                  <c:v>5411.0</c:v>
                </c:pt>
                <c:pt idx="816">
                  <c:v>5417.0</c:v>
                </c:pt>
                <c:pt idx="817">
                  <c:v>5429.0</c:v>
                </c:pt>
                <c:pt idx="818">
                  <c:v>5434.0</c:v>
                </c:pt>
                <c:pt idx="819">
                  <c:v>5442.0</c:v>
                </c:pt>
                <c:pt idx="820">
                  <c:v>5444.0</c:v>
                </c:pt>
                <c:pt idx="821">
                  <c:v>5454.0</c:v>
                </c:pt>
                <c:pt idx="822">
                  <c:v>5456.0</c:v>
                </c:pt>
                <c:pt idx="823">
                  <c:v>5471.0</c:v>
                </c:pt>
                <c:pt idx="824">
                  <c:v>5482.0</c:v>
                </c:pt>
                <c:pt idx="825">
                  <c:v>5484.0</c:v>
                </c:pt>
                <c:pt idx="826">
                  <c:v>5488.0</c:v>
                </c:pt>
                <c:pt idx="827">
                  <c:v>5490.0</c:v>
                </c:pt>
                <c:pt idx="828">
                  <c:v>5500.0</c:v>
                </c:pt>
                <c:pt idx="829">
                  <c:v>5503.0</c:v>
                </c:pt>
                <c:pt idx="830">
                  <c:v>5537.0</c:v>
                </c:pt>
                <c:pt idx="831">
                  <c:v>5544.0</c:v>
                </c:pt>
                <c:pt idx="832">
                  <c:v>5547.0</c:v>
                </c:pt>
                <c:pt idx="833">
                  <c:v>5551.0</c:v>
                </c:pt>
                <c:pt idx="834">
                  <c:v>5565.0</c:v>
                </c:pt>
                <c:pt idx="835">
                  <c:v>5576.0</c:v>
                </c:pt>
                <c:pt idx="836">
                  <c:v>5583.0</c:v>
                </c:pt>
                <c:pt idx="837">
                  <c:v>5590.0</c:v>
                </c:pt>
                <c:pt idx="838">
                  <c:v>5600.0</c:v>
                </c:pt>
                <c:pt idx="839">
                  <c:v>5603.0</c:v>
                </c:pt>
                <c:pt idx="840">
                  <c:v>5608.0</c:v>
                </c:pt>
                <c:pt idx="841">
                  <c:v>5613.0</c:v>
                </c:pt>
                <c:pt idx="842">
                  <c:v>5619.0</c:v>
                </c:pt>
                <c:pt idx="843">
                  <c:v>5621.0</c:v>
                </c:pt>
                <c:pt idx="844">
                  <c:v>5631.0</c:v>
                </c:pt>
                <c:pt idx="845">
                  <c:v>5632.0</c:v>
                </c:pt>
                <c:pt idx="846">
                  <c:v>5649.0</c:v>
                </c:pt>
                <c:pt idx="847">
                  <c:v>5652.0</c:v>
                </c:pt>
                <c:pt idx="848">
                  <c:v>5659.0</c:v>
                </c:pt>
                <c:pt idx="849">
                  <c:v>5671.0</c:v>
                </c:pt>
                <c:pt idx="850">
                  <c:v>5686.0</c:v>
                </c:pt>
                <c:pt idx="851">
                  <c:v>5688.0</c:v>
                </c:pt>
                <c:pt idx="852">
                  <c:v>5695.0</c:v>
                </c:pt>
                <c:pt idx="853">
                  <c:v>5705.0</c:v>
                </c:pt>
                <c:pt idx="854">
                  <c:v>5713.0</c:v>
                </c:pt>
                <c:pt idx="855">
                  <c:v>5715.0</c:v>
                </c:pt>
                <c:pt idx="856">
                  <c:v>5717.0</c:v>
                </c:pt>
                <c:pt idx="857">
                  <c:v>5720.0</c:v>
                </c:pt>
                <c:pt idx="858">
                  <c:v>5722.0</c:v>
                </c:pt>
                <c:pt idx="859">
                  <c:v>5731.0</c:v>
                </c:pt>
                <c:pt idx="860">
                  <c:v>5741.0</c:v>
                </c:pt>
                <c:pt idx="861">
                  <c:v>5742.0</c:v>
                </c:pt>
                <c:pt idx="862">
                  <c:v>5752.0</c:v>
                </c:pt>
                <c:pt idx="863">
                  <c:v>5756.0</c:v>
                </c:pt>
                <c:pt idx="864">
                  <c:v>5757.0</c:v>
                </c:pt>
                <c:pt idx="865">
                  <c:v>5776.0</c:v>
                </c:pt>
                <c:pt idx="866">
                  <c:v>5781.0</c:v>
                </c:pt>
                <c:pt idx="867">
                  <c:v>5783.0</c:v>
                </c:pt>
                <c:pt idx="868">
                  <c:v>5784.0</c:v>
                </c:pt>
                <c:pt idx="869">
                  <c:v>5787.0</c:v>
                </c:pt>
                <c:pt idx="870">
                  <c:v>5796.0</c:v>
                </c:pt>
                <c:pt idx="871">
                  <c:v>5814.0</c:v>
                </c:pt>
                <c:pt idx="872">
                  <c:v>5834.0</c:v>
                </c:pt>
                <c:pt idx="873">
                  <c:v>5839.0</c:v>
                </c:pt>
                <c:pt idx="874">
                  <c:v>5843.0</c:v>
                </c:pt>
                <c:pt idx="875">
                  <c:v>5848.0</c:v>
                </c:pt>
                <c:pt idx="876">
                  <c:v>5854.0</c:v>
                </c:pt>
                <c:pt idx="877">
                  <c:v>5855.0</c:v>
                </c:pt>
                <c:pt idx="878">
                  <c:v>5856.0</c:v>
                </c:pt>
                <c:pt idx="879">
                  <c:v>5859.0</c:v>
                </c:pt>
                <c:pt idx="880">
                  <c:v>5862.0</c:v>
                </c:pt>
                <c:pt idx="881">
                  <c:v>5876.0</c:v>
                </c:pt>
                <c:pt idx="882">
                  <c:v>5881.0</c:v>
                </c:pt>
                <c:pt idx="883">
                  <c:v>5884.0</c:v>
                </c:pt>
                <c:pt idx="884">
                  <c:v>5901.0</c:v>
                </c:pt>
                <c:pt idx="885">
                  <c:v>5902.0</c:v>
                </c:pt>
                <c:pt idx="886">
                  <c:v>5906.0</c:v>
                </c:pt>
                <c:pt idx="887">
                  <c:v>5911.0</c:v>
                </c:pt>
                <c:pt idx="888">
                  <c:v>5918.0</c:v>
                </c:pt>
                <c:pt idx="889">
                  <c:v>5927.0</c:v>
                </c:pt>
                <c:pt idx="890">
                  <c:v>5929.0</c:v>
                </c:pt>
                <c:pt idx="891">
                  <c:v>5939.0</c:v>
                </c:pt>
                <c:pt idx="892">
                  <c:v>5945.0</c:v>
                </c:pt>
                <c:pt idx="893">
                  <c:v>5947.0</c:v>
                </c:pt>
                <c:pt idx="894">
                  <c:v>5953.0</c:v>
                </c:pt>
                <c:pt idx="895">
                  <c:v>5955.0</c:v>
                </c:pt>
                <c:pt idx="896">
                  <c:v>5957.0</c:v>
                </c:pt>
                <c:pt idx="897">
                  <c:v>5964.0</c:v>
                </c:pt>
                <c:pt idx="898">
                  <c:v>5969.0</c:v>
                </c:pt>
                <c:pt idx="899">
                  <c:v>5971.0</c:v>
                </c:pt>
                <c:pt idx="900">
                  <c:v>5973.0</c:v>
                </c:pt>
                <c:pt idx="901">
                  <c:v>5981.0</c:v>
                </c:pt>
                <c:pt idx="902">
                  <c:v>5996.0</c:v>
                </c:pt>
                <c:pt idx="903">
                  <c:v>6000.0</c:v>
                </c:pt>
                <c:pt idx="904">
                  <c:v>6005.0</c:v>
                </c:pt>
                <c:pt idx="905">
                  <c:v>6008.0</c:v>
                </c:pt>
                <c:pt idx="906">
                  <c:v>6024.0</c:v>
                </c:pt>
                <c:pt idx="907">
                  <c:v>6034.0</c:v>
                </c:pt>
                <c:pt idx="908">
                  <c:v>6035.0</c:v>
                </c:pt>
                <c:pt idx="909">
                  <c:v>6037.0</c:v>
                </c:pt>
                <c:pt idx="910">
                  <c:v>6043.0</c:v>
                </c:pt>
                <c:pt idx="911">
                  <c:v>6044.0</c:v>
                </c:pt>
                <c:pt idx="912">
                  <c:v>6049.0</c:v>
                </c:pt>
                <c:pt idx="913">
                  <c:v>6056.0</c:v>
                </c:pt>
                <c:pt idx="914">
                  <c:v>6061.0</c:v>
                </c:pt>
                <c:pt idx="915">
                  <c:v>6064.0</c:v>
                </c:pt>
                <c:pt idx="916">
                  <c:v>6068.0</c:v>
                </c:pt>
                <c:pt idx="917">
                  <c:v>6074.0</c:v>
                </c:pt>
                <c:pt idx="918">
                  <c:v>6087.0</c:v>
                </c:pt>
                <c:pt idx="919">
                  <c:v>6094.0</c:v>
                </c:pt>
                <c:pt idx="920">
                  <c:v>6113.0</c:v>
                </c:pt>
                <c:pt idx="921">
                  <c:v>6133.0</c:v>
                </c:pt>
                <c:pt idx="922">
                  <c:v>6136.0</c:v>
                </c:pt>
                <c:pt idx="923">
                  <c:v>6140.0</c:v>
                </c:pt>
                <c:pt idx="924">
                  <c:v>6141.0</c:v>
                </c:pt>
                <c:pt idx="925">
                  <c:v>6148.0</c:v>
                </c:pt>
                <c:pt idx="926">
                  <c:v>6165.0</c:v>
                </c:pt>
                <c:pt idx="927">
                  <c:v>6176.0</c:v>
                </c:pt>
                <c:pt idx="928">
                  <c:v>6187.0</c:v>
                </c:pt>
                <c:pt idx="929">
                  <c:v>6194.0</c:v>
                </c:pt>
                <c:pt idx="930">
                  <c:v>6200.0</c:v>
                </c:pt>
                <c:pt idx="931">
                  <c:v>6224.0</c:v>
                </c:pt>
                <c:pt idx="932">
                  <c:v>6247.0</c:v>
                </c:pt>
                <c:pt idx="933">
                  <c:v>6256.0</c:v>
                </c:pt>
                <c:pt idx="934">
                  <c:v>6271.0</c:v>
                </c:pt>
                <c:pt idx="935">
                  <c:v>6272.0</c:v>
                </c:pt>
                <c:pt idx="936">
                  <c:v>6279.0</c:v>
                </c:pt>
                <c:pt idx="937">
                  <c:v>6283.0</c:v>
                </c:pt>
                <c:pt idx="938">
                  <c:v>6293.0</c:v>
                </c:pt>
                <c:pt idx="939">
                  <c:v>6296.0</c:v>
                </c:pt>
                <c:pt idx="940">
                  <c:v>6297.0</c:v>
                </c:pt>
                <c:pt idx="941">
                  <c:v>6307.0</c:v>
                </c:pt>
                <c:pt idx="942">
                  <c:v>6311.0</c:v>
                </c:pt>
                <c:pt idx="943">
                  <c:v>6319.0</c:v>
                </c:pt>
                <c:pt idx="944">
                  <c:v>6320.0</c:v>
                </c:pt>
                <c:pt idx="945">
                  <c:v>6324.0</c:v>
                </c:pt>
                <c:pt idx="946">
                  <c:v>6333.0</c:v>
                </c:pt>
                <c:pt idx="947">
                  <c:v>6334.0</c:v>
                </c:pt>
                <c:pt idx="948">
                  <c:v>6344.0</c:v>
                </c:pt>
                <c:pt idx="949">
                  <c:v>6345.0</c:v>
                </c:pt>
                <c:pt idx="950">
                  <c:v>6346.0</c:v>
                </c:pt>
                <c:pt idx="951">
                  <c:v>6354.0</c:v>
                </c:pt>
                <c:pt idx="952">
                  <c:v>6358.0</c:v>
                </c:pt>
                <c:pt idx="953">
                  <c:v>6374.0</c:v>
                </c:pt>
                <c:pt idx="954">
                  <c:v>6382.0</c:v>
                </c:pt>
                <c:pt idx="955">
                  <c:v>6395.0</c:v>
                </c:pt>
                <c:pt idx="956">
                  <c:v>6398.0</c:v>
                </c:pt>
                <c:pt idx="957">
                  <c:v>6402.0</c:v>
                </c:pt>
                <c:pt idx="958">
                  <c:v>6404.0</c:v>
                </c:pt>
                <c:pt idx="959">
                  <c:v>6405.0</c:v>
                </c:pt>
                <c:pt idx="960">
                  <c:v>6408.0</c:v>
                </c:pt>
                <c:pt idx="961">
                  <c:v>6417.0</c:v>
                </c:pt>
                <c:pt idx="962">
                  <c:v>6418.0</c:v>
                </c:pt>
                <c:pt idx="963">
                  <c:v>6427.0</c:v>
                </c:pt>
                <c:pt idx="964">
                  <c:v>6430.0</c:v>
                </c:pt>
                <c:pt idx="965">
                  <c:v>6440.0</c:v>
                </c:pt>
                <c:pt idx="966">
                  <c:v>6445.0</c:v>
                </c:pt>
                <c:pt idx="967">
                  <c:v>6473.0</c:v>
                </c:pt>
                <c:pt idx="968">
                  <c:v>6481.0</c:v>
                </c:pt>
                <c:pt idx="969">
                  <c:v>6490.0</c:v>
                </c:pt>
                <c:pt idx="970">
                  <c:v>6492.0</c:v>
                </c:pt>
                <c:pt idx="971">
                  <c:v>6496.0</c:v>
                </c:pt>
                <c:pt idx="972">
                  <c:v>6502.0</c:v>
                </c:pt>
                <c:pt idx="973">
                  <c:v>6504.0</c:v>
                </c:pt>
                <c:pt idx="974">
                  <c:v>6505.0</c:v>
                </c:pt>
                <c:pt idx="975">
                  <c:v>6512.0</c:v>
                </c:pt>
                <c:pt idx="976">
                  <c:v>6515.0</c:v>
                </c:pt>
                <c:pt idx="977">
                  <c:v>6520.0</c:v>
                </c:pt>
                <c:pt idx="978">
                  <c:v>6523.0</c:v>
                </c:pt>
                <c:pt idx="979">
                  <c:v>6524.0</c:v>
                </c:pt>
                <c:pt idx="980">
                  <c:v>6531.0</c:v>
                </c:pt>
                <c:pt idx="981">
                  <c:v>6535.0</c:v>
                </c:pt>
                <c:pt idx="982">
                  <c:v>6539.0</c:v>
                </c:pt>
                <c:pt idx="983">
                  <c:v>6549.0</c:v>
                </c:pt>
                <c:pt idx="984">
                  <c:v>6550.0</c:v>
                </c:pt>
                <c:pt idx="985">
                  <c:v>6552.0</c:v>
                </c:pt>
                <c:pt idx="986">
                  <c:v>6562.0</c:v>
                </c:pt>
                <c:pt idx="987">
                  <c:v>6566.0</c:v>
                </c:pt>
                <c:pt idx="988">
                  <c:v>6573.0</c:v>
                </c:pt>
                <c:pt idx="989">
                  <c:v>6577.0</c:v>
                </c:pt>
                <c:pt idx="990">
                  <c:v>6588.0</c:v>
                </c:pt>
                <c:pt idx="991">
                  <c:v>6600.0</c:v>
                </c:pt>
                <c:pt idx="992">
                  <c:v>6616.0</c:v>
                </c:pt>
                <c:pt idx="993">
                  <c:v>6637.0</c:v>
                </c:pt>
                <c:pt idx="994">
                  <c:v>6638.0</c:v>
                </c:pt>
              </c:numCache>
            </c:numRef>
          </c:xVal>
          <c:yVal>
            <c:numRef>
              <c:f>'tiny-yolo-without-transfer-lear'!$G$7:$G$1002</c:f>
              <c:numCache>
                <c:formatCode>General</c:formatCode>
                <c:ptCount val="996"/>
                <c:pt idx="0">
                  <c:v>105.0247344970703</c:v>
                </c:pt>
                <c:pt idx="1">
                  <c:v>64.953369140625</c:v>
                </c:pt>
                <c:pt idx="2">
                  <c:v>57.00743865966795</c:v>
                </c:pt>
                <c:pt idx="3">
                  <c:v>31.62201309204102</c:v>
                </c:pt>
                <c:pt idx="4">
                  <c:v>27.86401748657227</c:v>
                </c:pt>
                <c:pt idx="5">
                  <c:v>14.06336498260498</c:v>
                </c:pt>
                <c:pt idx="6">
                  <c:v>11.43976402282715</c:v>
                </c:pt>
                <c:pt idx="7">
                  <c:v>10.11811065673828</c:v>
                </c:pt>
                <c:pt idx="8">
                  <c:v>4.80735969543457</c:v>
                </c:pt>
                <c:pt idx="9">
                  <c:v>5.399507522583008</c:v>
                </c:pt>
                <c:pt idx="10">
                  <c:v>3.609399318695069</c:v>
                </c:pt>
                <c:pt idx="11">
                  <c:v>2.971870899200439</c:v>
                </c:pt>
                <c:pt idx="12">
                  <c:v>3.393269538879394</c:v>
                </c:pt>
                <c:pt idx="13">
                  <c:v>3.558364391326905</c:v>
                </c:pt>
                <c:pt idx="14">
                  <c:v>3.203606128692627</c:v>
                </c:pt>
                <c:pt idx="15">
                  <c:v>3.099753141403198</c:v>
                </c:pt>
                <c:pt idx="16">
                  <c:v>2.257582902908325</c:v>
                </c:pt>
                <c:pt idx="17">
                  <c:v>2.210925579071045</c:v>
                </c:pt>
                <c:pt idx="18">
                  <c:v>1.926510334014893</c:v>
                </c:pt>
                <c:pt idx="19">
                  <c:v>3.733376502990723</c:v>
                </c:pt>
                <c:pt idx="20">
                  <c:v>2.841854572296143</c:v>
                </c:pt>
                <c:pt idx="21">
                  <c:v>2.992424011230469</c:v>
                </c:pt>
                <c:pt idx="22">
                  <c:v>2.167692661285401</c:v>
                </c:pt>
                <c:pt idx="23">
                  <c:v>2.322816610336304</c:v>
                </c:pt>
                <c:pt idx="24">
                  <c:v>2.121870517730713</c:v>
                </c:pt>
                <c:pt idx="25">
                  <c:v>1.465679049491882</c:v>
                </c:pt>
                <c:pt idx="26">
                  <c:v>1.896903872489929</c:v>
                </c:pt>
                <c:pt idx="27">
                  <c:v>2.259677410125732</c:v>
                </c:pt>
                <c:pt idx="28">
                  <c:v>3.025717973709106</c:v>
                </c:pt>
                <c:pt idx="29">
                  <c:v>2.334944009780883</c:v>
                </c:pt>
                <c:pt idx="30">
                  <c:v>3.234206199645996</c:v>
                </c:pt>
                <c:pt idx="31">
                  <c:v>2.974493503570557</c:v>
                </c:pt>
                <c:pt idx="32">
                  <c:v>1.830425024032593</c:v>
                </c:pt>
                <c:pt idx="33">
                  <c:v>2.722848653793334</c:v>
                </c:pt>
                <c:pt idx="34">
                  <c:v>1.786179661750794</c:v>
                </c:pt>
                <c:pt idx="35">
                  <c:v>2.226003170013428</c:v>
                </c:pt>
                <c:pt idx="36">
                  <c:v>2.408061504364014</c:v>
                </c:pt>
                <c:pt idx="37">
                  <c:v>4.027257919311523</c:v>
                </c:pt>
                <c:pt idx="38">
                  <c:v>2.50909948348999</c:v>
                </c:pt>
                <c:pt idx="39">
                  <c:v>1.810690760612488</c:v>
                </c:pt>
                <c:pt idx="40">
                  <c:v>2.426950931549072</c:v>
                </c:pt>
                <c:pt idx="41">
                  <c:v>1.834054589271546</c:v>
                </c:pt>
                <c:pt idx="42">
                  <c:v>1.525235891342163</c:v>
                </c:pt>
                <c:pt idx="43">
                  <c:v>1.670514225959778</c:v>
                </c:pt>
                <c:pt idx="44">
                  <c:v>1.605742216110229</c:v>
                </c:pt>
                <c:pt idx="45">
                  <c:v>2.483500957489014</c:v>
                </c:pt>
                <c:pt idx="46">
                  <c:v>2.907769203186035</c:v>
                </c:pt>
                <c:pt idx="47">
                  <c:v>1.246949911117554</c:v>
                </c:pt>
                <c:pt idx="48">
                  <c:v>2.396300315856934</c:v>
                </c:pt>
                <c:pt idx="49">
                  <c:v>1.989384889602661</c:v>
                </c:pt>
                <c:pt idx="50">
                  <c:v>3.122896909713744</c:v>
                </c:pt>
                <c:pt idx="51">
                  <c:v>2.905047893524169</c:v>
                </c:pt>
                <c:pt idx="52">
                  <c:v>2.465419769287109</c:v>
                </c:pt>
                <c:pt idx="53">
                  <c:v>1.960612297058105</c:v>
                </c:pt>
                <c:pt idx="54">
                  <c:v>1.798107624053955</c:v>
                </c:pt>
                <c:pt idx="55">
                  <c:v>2.756205558776855</c:v>
                </c:pt>
                <c:pt idx="56">
                  <c:v>4.199488639831542</c:v>
                </c:pt>
                <c:pt idx="57">
                  <c:v>2.124572277069092</c:v>
                </c:pt>
                <c:pt idx="58">
                  <c:v>2.489219188690185</c:v>
                </c:pt>
                <c:pt idx="59">
                  <c:v>2.087075471878052</c:v>
                </c:pt>
                <c:pt idx="60">
                  <c:v>1.582475304603577</c:v>
                </c:pt>
                <c:pt idx="61">
                  <c:v>2.59613060951233</c:v>
                </c:pt>
                <c:pt idx="62">
                  <c:v>2.400739192962647</c:v>
                </c:pt>
                <c:pt idx="63">
                  <c:v>1.076381325721741</c:v>
                </c:pt>
                <c:pt idx="64">
                  <c:v>1.867475032806396</c:v>
                </c:pt>
                <c:pt idx="65">
                  <c:v>1.152692198753357</c:v>
                </c:pt>
                <c:pt idx="66">
                  <c:v>1.539497852325439</c:v>
                </c:pt>
                <c:pt idx="67">
                  <c:v>4.484976291656493</c:v>
                </c:pt>
                <c:pt idx="68">
                  <c:v>1.989900112152099</c:v>
                </c:pt>
                <c:pt idx="69">
                  <c:v>2.585155010223389</c:v>
                </c:pt>
                <c:pt idx="70">
                  <c:v>1.999457716941834</c:v>
                </c:pt>
                <c:pt idx="71">
                  <c:v>2.522584676742554</c:v>
                </c:pt>
                <c:pt idx="72">
                  <c:v>1.990410327911377</c:v>
                </c:pt>
                <c:pt idx="73">
                  <c:v>2.096004486083984</c:v>
                </c:pt>
                <c:pt idx="74">
                  <c:v>3.245195150375366</c:v>
                </c:pt>
                <c:pt idx="75">
                  <c:v>3.019372940063477</c:v>
                </c:pt>
                <c:pt idx="76">
                  <c:v>2.174713611602783</c:v>
                </c:pt>
                <c:pt idx="77">
                  <c:v>1.892148733139038</c:v>
                </c:pt>
                <c:pt idx="78">
                  <c:v>2.090266227722168</c:v>
                </c:pt>
                <c:pt idx="79">
                  <c:v>2.311833381652832</c:v>
                </c:pt>
                <c:pt idx="80">
                  <c:v>2.335339784622193</c:v>
                </c:pt>
                <c:pt idx="81">
                  <c:v>3.216894149780273</c:v>
                </c:pt>
                <c:pt idx="82">
                  <c:v>1.737496733665466</c:v>
                </c:pt>
                <c:pt idx="83">
                  <c:v>2.738320827484131</c:v>
                </c:pt>
                <c:pt idx="84">
                  <c:v>1.79060435295105</c:v>
                </c:pt>
                <c:pt idx="85">
                  <c:v>2.281908988952637</c:v>
                </c:pt>
                <c:pt idx="86">
                  <c:v>1.614054679870606</c:v>
                </c:pt>
                <c:pt idx="87">
                  <c:v>1.842274069786072</c:v>
                </c:pt>
                <c:pt idx="88">
                  <c:v>2.558473110198974</c:v>
                </c:pt>
                <c:pt idx="89">
                  <c:v>1.57900071144104</c:v>
                </c:pt>
                <c:pt idx="90">
                  <c:v>2.082727909088135</c:v>
                </c:pt>
                <c:pt idx="91">
                  <c:v>1.905337214469909</c:v>
                </c:pt>
                <c:pt idx="92">
                  <c:v>3.558625936508178</c:v>
                </c:pt>
                <c:pt idx="93">
                  <c:v>1.647644996643066</c:v>
                </c:pt>
                <c:pt idx="94">
                  <c:v>1.981391668319702</c:v>
                </c:pt>
                <c:pt idx="95">
                  <c:v>2.27323579788208</c:v>
                </c:pt>
                <c:pt idx="96">
                  <c:v>2.793185234069824</c:v>
                </c:pt>
                <c:pt idx="97">
                  <c:v>2.700743675231934</c:v>
                </c:pt>
                <c:pt idx="98">
                  <c:v>1.491432428359985</c:v>
                </c:pt>
                <c:pt idx="99">
                  <c:v>1.407869338989258</c:v>
                </c:pt>
                <c:pt idx="100">
                  <c:v>2.114802360534668</c:v>
                </c:pt>
                <c:pt idx="101">
                  <c:v>2.085605144500732</c:v>
                </c:pt>
                <c:pt idx="102">
                  <c:v>2.669123888015747</c:v>
                </c:pt>
                <c:pt idx="103">
                  <c:v>2.222085237503052</c:v>
                </c:pt>
                <c:pt idx="104">
                  <c:v>1.516546964645386</c:v>
                </c:pt>
                <c:pt idx="105">
                  <c:v>1.748204350471497</c:v>
                </c:pt>
                <c:pt idx="106">
                  <c:v>2.591620683670043</c:v>
                </c:pt>
                <c:pt idx="107">
                  <c:v>3.35529613494873</c:v>
                </c:pt>
                <c:pt idx="108">
                  <c:v>2.985402584075928</c:v>
                </c:pt>
                <c:pt idx="109">
                  <c:v>1.975198268890381</c:v>
                </c:pt>
                <c:pt idx="110">
                  <c:v>1.985891819000244</c:v>
                </c:pt>
                <c:pt idx="111">
                  <c:v>1.726629495620727</c:v>
                </c:pt>
                <c:pt idx="112">
                  <c:v>1.526397228240967</c:v>
                </c:pt>
                <c:pt idx="113">
                  <c:v>1.780171632766724</c:v>
                </c:pt>
                <c:pt idx="114">
                  <c:v>1.669789314270019</c:v>
                </c:pt>
                <c:pt idx="115">
                  <c:v>2.485058307647705</c:v>
                </c:pt>
                <c:pt idx="116">
                  <c:v>2.415261268615723</c:v>
                </c:pt>
                <c:pt idx="117">
                  <c:v>3.766603946685791</c:v>
                </c:pt>
                <c:pt idx="118">
                  <c:v>2.361535549163818</c:v>
                </c:pt>
                <c:pt idx="119">
                  <c:v>2.25374698638916</c:v>
                </c:pt>
                <c:pt idx="120">
                  <c:v>1.541555285453796</c:v>
                </c:pt>
                <c:pt idx="121">
                  <c:v>2.508645057678223</c:v>
                </c:pt>
                <c:pt idx="122">
                  <c:v>3.021087169647217</c:v>
                </c:pt>
                <c:pt idx="123">
                  <c:v>1.923986196517944</c:v>
                </c:pt>
                <c:pt idx="124">
                  <c:v>2.808071136474609</c:v>
                </c:pt>
                <c:pt idx="125">
                  <c:v>2.601898431777954</c:v>
                </c:pt>
                <c:pt idx="126">
                  <c:v>2.20816469192505</c:v>
                </c:pt>
                <c:pt idx="127">
                  <c:v>4.515102863311768</c:v>
                </c:pt>
                <c:pt idx="128">
                  <c:v>1.655609130859375</c:v>
                </c:pt>
                <c:pt idx="129">
                  <c:v>1.375813722610474</c:v>
                </c:pt>
                <c:pt idx="130">
                  <c:v>2.000102519989014</c:v>
                </c:pt>
                <c:pt idx="131">
                  <c:v>2.425961017608643</c:v>
                </c:pt>
                <c:pt idx="132">
                  <c:v>1.808711051940918</c:v>
                </c:pt>
                <c:pt idx="133">
                  <c:v>1.754832029342652</c:v>
                </c:pt>
                <c:pt idx="134">
                  <c:v>2.064052104949951</c:v>
                </c:pt>
                <c:pt idx="135">
                  <c:v>2.682783603668213</c:v>
                </c:pt>
                <c:pt idx="136">
                  <c:v>1.497412323951722</c:v>
                </c:pt>
                <c:pt idx="137">
                  <c:v>1.736594438552856</c:v>
                </c:pt>
                <c:pt idx="138">
                  <c:v>1.557461500167846</c:v>
                </c:pt>
                <c:pt idx="139">
                  <c:v>1.925328373908996</c:v>
                </c:pt>
                <c:pt idx="140">
                  <c:v>1.331726431846619</c:v>
                </c:pt>
                <c:pt idx="141">
                  <c:v>2.542075634002685</c:v>
                </c:pt>
                <c:pt idx="142">
                  <c:v>2.741317749023438</c:v>
                </c:pt>
                <c:pt idx="143">
                  <c:v>2.351189613342284</c:v>
                </c:pt>
                <c:pt idx="144">
                  <c:v>1.12805724143982</c:v>
                </c:pt>
                <c:pt idx="145">
                  <c:v>2.217718839645386</c:v>
                </c:pt>
                <c:pt idx="146">
                  <c:v>1.121842861175537</c:v>
                </c:pt>
                <c:pt idx="147">
                  <c:v>1.708581447601319</c:v>
                </c:pt>
                <c:pt idx="148">
                  <c:v>1.352612972259522</c:v>
                </c:pt>
                <c:pt idx="149">
                  <c:v>2.554471015930176</c:v>
                </c:pt>
                <c:pt idx="150">
                  <c:v>2.643378496170044</c:v>
                </c:pt>
                <c:pt idx="151">
                  <c:v>2.381534099578857</c:v>
                </c:pt>
                <c:pt idx="152">
                  <c:v>2.053542137145996</c:v>
                </c:pt>
                <c:pt idx="153">
                  <c:v>2.243588447570801</c:v>
                </c:pt>
                <c:pt idx="154">
                  <c:v>1.927427649497986</c:v>
                </c:pt>
                <c:pt idx="155">
                  <c:v>2.929052114486694</c:v>
                </c:pt>
                <c:pt idx="156">
                  <c:v>2.022920608520508</c:v>
                </c:pt>
                <c:pt idx="157">
                  <c:v>2.338117599487305</c:v>
                </c:pt>
                <c:pt idx="158">
                  <c:v>1.384685873985291</c:v>
                </c:pt>
                <c:pt idx="159">
                  <c:v>1.828792333602905</c:v>
                </c:pt>
                <c:pt idx="160">
                  <c:v>1.44410252571106</c:v>
                </c:pt>
                <c:pt idx="161">
                  <c:v>2.613015651702881</c:v>
                </c:pt>
                <c:pt idx="162">
                  <c:v>3.081651210784912</c:v>
                </c:pt>
                <c:pt idx="163">
                  <c:v>1.869670152664184</c:v>
                </c:pt>
                <c:pt idx="164">
                  <c:v>2.713129997253418</c:v>
                </c:pt>
                <c:pt idx="165">
                  <c:v>2.400146245956421</c:v>
                </c:pt>
                <c:pt idx="166">
                  <c:v>2.333083629608154</c:v>
                </c:pt>
                <c:pt idx="167">
                  <c:v>2.174072265625</c:v>
                </c:pt>
                <c:pt idx="168">
                  <c:v>2.518975257873535</c:v>
                </c:pt>
                <c:pt idx="169">
                  <c:v>2.146627187728881</c:v>
                </c:pt>
                <c:pt idx="170">
                  <c:v>2.231997966766358</c:v>
                </c:pt>
                <c:pt idx="171">
                  <c:v>3.236899852752686</c:v>
                </c:pt>
                <c:pt idx="172">
                  <c:v>3.314865827560424</c:v>
                </c:pt>
                <c:pt idx="173">
                  <c:v>2.354806900024414</c:v>
                </c:pt>
                <c:pt idx="174">
                  <c:v>2.745672702789307</c:v>
                </c:pt>
                <c:pt idx="175">
                  <c:v>1.543889284133911</c:v>
                </c:pt>
                <c:pt idx="176">
                  <c:v>4.060098171234131</c:v>
                </c:pt>
                <c:pt idx="177">
                  <c:v>1.462713718414306</c:v>
                </c:pt>
                <c:pt idx="178">
                  <c:v>3.374698638916015</c:v>
                </c:pt>
                <c:pt idx="179">
                  <c:v>1.872846364974976</c:v>
                </c:pt>
                <c:pt idx="180">
                  <c:v>1.777967929840088</c:v>
                </c:pt>
                <c:pt idx="181">
                  <c:v>4.045083522796631</c:v>
                </c:pt>
                <c:pt idx="182">
                  <c:v>2.340674400329589</c:v>
                </c:pt>
                <c:pt idx="183">
                  <c:v>2.251200437545776</c:v>
                </c:pt>
                <c:pt idx="184">
                  <c:v>1.646379232406616</c:v>
                </c:pt>
                <c:pt idx="185">
                  <c:v>2.592100620269775</c:v>
                </c:pt>
                <c:pt idx="186">
                  <c:v>1.416434288024902</c:v>
                </c:pt>
                <c:pt idx="187">
                  <c:v>2.372180938720703</c:v>
                </c:pt>
                <c:pt idx="188">
                  <c:v>1.931623935699462</c:v>
                </c:pt>
                <c:pt idx="189">
                  <c:v>1.725419282913208</c:v>
                </c:pt>
                <c:pt idx="190">
                  <c:v>2.643285751342774</c:v>
                </c:pt>
                <c:pt idx="191">
                  <c:v>1.7215496301651</c:v>
                </c:pt>
                <c:pt idx="192">
                  <c:v>3.076663494110107</c:v>
                </c:pt>
                <c:pt idx="193">
                  <c:v>1.752806901931763</c:v>
                </c:pt>
                <c:pt idx="194">
                  <c:v>2.054218530654907</c:v>
                </c:pt>
                <c:pt idx="195">
                  <c:v>2.370026588439941</c:v>
                </c:pt>
                <c:pt idx="196">
                  <c:v>2.039976596832275</c:v>
                </c:pt>
                <c:pt idx="197">
                  <c:v>2.098704814910889</c:v>
                </c:pt>
                <c:pt idx="198">
                  <c:v>2.505190372467041</c:v>
                </c:pt>
                <c:pt idx="199">
                  <c:v>2.226027965545655</c:v>
                </c:pt>
                <c:pt idx="200">
                  <c:v>2.276746273040771</c:v>
                </c:pt>
                <c:pt idx="201">
                  <c:v>2.58704686164856</c:v>
                </c:pt>
                <c:pt idx="202">
                  <c:v>1.666339993476868</c:v>
                </c:pt>
                <c:pt idx="203">
                  <c:v>1.860787868499756</c:v>
                </c:pt>
                <c:pt idx="204">
                  <c:v>2.601167678833008</c:v>
                </c:pt>
                <c:pt idx="205">
                  <c:v>3.418299674987793</c:v>
                </c:pt>
                <c:pt idx="206">
                  <c:v>5.760770797729491</c:v>
                </c:pt>
                <c:pt idx="207">
                  <c:v>1.834002733230591</c:v>
                </c:pt>
                <c:pt idx="208">
                  <c:v>2.261394262313843</c:v>
                </c:pt>
                <c:pt idx="209">
                  <c:v>2.775815486907959</c:v>
                </c:pt>
                <c:pt idx="210">
                  <c:v>1.718907952308655</c:v>
                </c:pt>
                <c:pt idx="211">
                  <c:v>1.638161778450012</c:v>
                </c:pt>
                <c:pt idx="212">
                  <c:v>1.619245290756226</c:v>
                </c:pt>
                <c:pt idx="213">
                  <c:v>2.051276445388793</c:v>
                </c:pt>
                <c:pt idx="214">
                  <c:v>2.466184139251709</c:v>
                </c:pt>
                <c:pt idx="215">
                  <c:v>1.712836861610413</c:v>
                </c:pt>
                <c:pt idx="216">
                  <c:v>2.238419055938721</c:v>
                </c:pt>
                <c:pt idx="217">
                  <c:v>2.777553319931031</c:v>
                </c:pt>
                <c:pt idx="218">
                  <c:v>3.241108894348144</c:v>
                </c:pt>
                <c:pt idx="219">
                  <c:v>1.738256216049194</c:v>
                </c:pt>
                <c:pt idx="220">
                  <c:v>2.066625118255615</c:v>
                </c:pt>
                <c:pt idx="221">
                  <c:v>2.698668241500854</c:v>
                </c:pt>
                <c:pt idx="222">
                  <c:v>2.248707532882691</c:v>
                </c:pt>
                <c:pt idx="223">
                  <c:v>2.520831346511841</c:v>
                </c:pt>
                <c:pt idx="224">
                  <c:v>1.737173318862915</c:v>
                </c:pt>
                <c:pt idx="225">
                  <c:v>3.524440765380859</c:v>
                </c:pt>
                <c:pt idx="226">
                  <c:v>1.697695136070252</c:v>
                </c:pt>
                <c:pt idx="227">
                  <c:v>1.678473472595215</c:v>
                </c:pt>
                <c:pt idx="228">
                  <c:v>2.28522825241089</c:v>
                </c:pt>
                <c:pt idx="229">
                  <c:v>1.523509979248047</c:v>
                </c:pt>
                <c:pt idx="230">
                  <c:v>1.450016736984253</c:v>
                </c:pt>
                <c:pt idx="231">
                  <c:v>2.169275522232056</c:v>
                </c:pt>
                <c:pt idx="232">
                  <c:v>2.230886459350585</c:v>
                </c:pt>
                <c:pt idx="233">
                  <c:v>1.071359038352966</c:v>
                </c:pt>
                <c:pt idx="234">
                  <c:v>2.35338854789734</c:v>
                </c:pt>
                <c:pt idx="235">
                  <c:v>1.87296986579895</c:v>
                </c:pt>
                <c:pt idx="236">
                  <c:v>2.358723640441894</c:v>
                </c:pt>
                <c:pt idx="237">
                  <c:v>2.623874187469483</c:v>
                </c:pt>
                <c:pt idx="238">
                  <c:v>2.912841081619262</c:v>
                </c:pt>
                <c:pt idx="239">
                  <c:v>2.63921856880188</c:v>
                </c:pt>
                <c:pt idx="240">
                  <c:v>2.302666187286377</c:v>
                </c:pt>
                <c:pt idx="241">
                  <c:v>1.754291892051697</c:v>
                </c:pt>
                <c:pt idx="242">
                  <c:v>1.154297828674317</c:v>
                </c:pt>
                <c:pt idx="243">
                  <c:v>2.163295269012451</c:v>
                </c:pt>
                <c:pt idx="244">
                  <c:v>3.718340873718261</c:v>
                </c:pt>
                <c:pt idx="245">
                  <c:v>2.362443447113037</c:v>
                </c:pt>
                <c:pt idx="246">
                  <c:v>1.94650936126709</c:v>
                </c:pt>
                <c:pt idx="247">
                  <c:v>2.842972993850707</c:v>
                </c:pt>
                <c:pt idx="248">
                  <c:v>2.730977296829224</c:v>
                </c:pt>
                <c:pt idx="249">
                  <c:v>1.734690666198731</c:v>
                </c:pt>
                <c:pt idx="250">
                  <c:v>1.524184465408325</c:v>
                </c:pt>
                <c:pt idx="251">
                  <c:v>1.491383075714111</c:v>
                </c:pt>
                <c:pt idx="252">
                  <c:v>1.56162691116333</c:v>
                </c:pt>
                <c:pt idx="253">
                  <c:v>1.631103992462158</c:v>
                </c:pt>
                <c:pt idx="254">
                  <c:v>1.985862731933594</c:v>
                </c:pt>
                <c:pt idx="255">
                  <c:v>2.198732376098633</c:v>
                </c:pt>
                <c:pt idx="256">
                  <c:v>2.174533367156983</c:v>
                </c:pt>
                <c:pt idx="257">
                  <c:v>1.968092560768128</c:v>
                </c:pt>
                <c:pt idx="258">
                  <c:v>2.226701259613037</c:v>
                </c:pt>
                <c:pt idx="259">
                  <c:v>1.426673889160156</c:v>
                </c:pt>
                <c:pt idx="260">
                  <c:v>1.768719553947449</c:v>
                </c:pt>
                <c:pt idx="261">
                  <c:v>2.763354778289795</c:v>
                </c:pt>
                <c:pt idx="262">
                  <c:v>4.381135940551757</c:v>
                </c:pt>
                <c:pt idx="263">
                  <c:v>1.573123335838318</c:v>
                </c:pt>
                <c:pt idx="264">
                  <c:v>3.129860877990723</c:v>
                </c:pt>
                <c:pt idx="265">
                  <c:v>2.769177436828614</c:v>
                </c:pt>
                <c:pt idx="266">
                  <c:v>1.5220627784729</c:v>
                </c:pt>
                <c:pt idx="267">
                  <c:v>1.690004467964172</c:v>
                </c:pt>
                <c:pt idx="268">
                  <c:v>1.707725167274475</c:v>
                </c:pt>
                <c:pt idx="269">
                  <c:v>1.389838218688965</c:v>
                </c:pt>
                <c:pt idx="270">
                  <c:v>2.484233856201172</c:v>
                </c:pt>
                <c:pt idx="271">
                  <c:v>1.704074263572693</c:v>
                </c:pt>
                <c:pt idx="272">
                  <c:v>1.786251068115235</c:v>
                </c:pt>
                <c:pt idx="273">
                  <c:v>1.245179891586304</c:v>
                </c:pt>
                <c:pt idx="274">
                  <c:v>1.603085398674011</c:v>
                </c:pt>
                <c:pt idx="275">
                  <c:v>3.837294816970825</c:v>
                </c:pt>
                <c:pt idx="276">
                  <c:v>3.020774364471436</c:v>
                </c:pt>
                <c:pt idx="277">
                  <c:v>1.447655558586121</c:v>
                </c:pt>
                <c:pt idx="278">
                  <c:v>1.374436378479004</c:v>
                </c:pt>
                <c:pt idx="279">
                  <c:v>1.297066926956177</c:v>
                </c:pt>
                <c:pt idx="280">
                  <c:v>2.642088890075683</c:v>
                </c:pt>
                <c:pt idx="281">
                  <c:v>1.120798110961914</c:v>
                </c:pt>
                <c:pt idx="282">
                  <c:v>2.61985445022583</c:v>
                </c:pt>
                <c:pt idx="283">
                  <c:v>1.183148860931397</c:v>
                </c:pt>
                <c:pt idx="284">
                  <c:v>2.322673320770263</c:v>
                </c:pt>
                <c:pt idx="285">
                  <c:v>1.915393114089966</c:v>
                </c:pt>
                <c:pt idx="286">
                  <c:v>1.262365102767944</c:v>
                </c:pt>
                <c:pt idx="287">
                  <c:v>1.429051637649536</c:v>
                </c:pt>
                <c:pt idx="288">
                  <c:v>2.405296325683594</c:v>
                </c:pt>
                <c:pt idx="289">
                  <c:v>1.718851208686829</c:v>
                </c:pt>
                <c:pt idx="290">
                  <c:v>1.401202201843262</c:v>
                </c:pt>
                <c:pt idx="291">
                  <c:v>1.334202885627747</c:v>
                </c:pt>
                <c:pt idx="292">
                  <c:v>1.531155347824096</c:v>
                </c:pt>
                <c:pt idx="293">
                  <c:v>1.554605722427368</c:v>
                </c:pt>
                <c:pt idx="294">
                  <c:v>2.5299072265625</c:v>
                </c:pt>
                <c:pt idx="295">
                  <c:v>3.665862083435058</c:v>
                </c:pt>
                <c:pt idx="296">
                  <c:v>1.386079788208008</c:v>
                </c:pt>
                <c:pt idx="297">
                  <c:v>1.632702827453613</c:v>
                </c:pt>
                <c:pt idx="298">
                  <c:v>1.285285711288452</c:v>
                </c:pt>
                <c:pt idx="299">
                  <c:v>1.905721306800842</c:v>
                </c:pt>
                <c:pt idx="300">
                  <c:v>1.937926173210144</c:v>
                </c:pt>
                <c:pt idx="301">
                  <c:v>1.159452319145203</c:v>
                </c:pt>
                <c:pt idx="302">
                  <c:v>1.736949563026428</c:v>
                </c:pt>
                <c:pt idx="303">
                  <c:v>1.578129291534424</c:v>
                </c:pt>
                <c:pt idx="304">
                  <c:v>2.214521646499634</c:v>
                </c:pt>
                <c:pt idx="305">
                  <c:v>2.261754512786865</c:v>
                </c:pt>
                <c:pt idx="306">
                  <c:v>1.381083369255066</c:v>
                </c:pt>
                <c:pt idx="307">
                  <c:v>2.36729121208191</c:v>
                </c:pt>
                <c:pt idx="308">
                  <c:v>1.656337022781372</c:v>
                </c:pt>
                <c:pt idx="309">
                  <c:v>1.933723568916321</c:v>
                </c:pt>
                <c:pt idx="310">
                  <c:v>1.99152660369873</c:v>
                </c:pt>
                <c:pt idx="311">
                  <c:v>1.736055731773377</c:v>
                </c:pt>
                <c:pt idx="312">
                  <c:v>1.782511472702027</c:v>
                </c:pt>
                <c:pt idx="313">
                  <c:v>1.207766056060791</c:v>
                </c:pt>
                <c:pt idx="314">
                  <c:v>1.881031990051269</c:v>
                </c:pt>
                <c:pt idx="315">
                  <c:v>1.731206893920898</c:v>
                </c:pt>
                <c:pt idx="316">
                  <c:v>1.277416467666626</c:v>
                </c:pt>
                <c:pt idx="317">
                  <c:v>2.219991683959961</c:v>
                </c:pt>
                <c:pt idx="318">
                  <c:v>2.939282417297363</c:v>
                </c:pt>
                <c:pt idx="319">
                  <c:v>1.569985270500183</c:v>
                </c:pt>
                <c:pt idx="320">
                  <c:v>2.43510365486145</c:v>
                </c:pt>
                <c:pt idx="321">
                  <c:v>1.571182489395142</c:v>
                </c:pt>
                <c:pt idx="322">
                  <c:v>2.257461547851563</c:v>
                </c:pt>
                <c:pt idx="323">
                  <c:v>1.526407718658447</c:v>
                </c:pt>
                <c:pt idx="324">
                  <c:v>1.605769157409667</c:v>
                </c:pt>
                <c:pt idx="325">
                  <c:v>2.069887161254883</c:v>
                </c:pt>
                <c:pt idx="326">
                  <c:v>3.714985132217407</c:v>
                </c:pt>
                <c:pt idx="327">
                  <c:v>2.008910655975342</c:v>
                </c:pt>
                <c:pt idx="328">
                  <c:v>1.271823763847351</c:v>
                </c:pt>
                <c:pt idx="329">
                  <c:v>2.568793296813965</c:v>
                </c:pt>
                <c:pt idx="330">
                  <c:v>2.027767896652222</c:v>
                </c:pt>
                <c:pt idx="331">
                  <c:v>1.803099513053894</c:v>
                </c:pt>
                <c:pt idx="332">
                  <c:v>2.783597946166993</c:v>
                </c:pt>
                <c:pt idx="333">
                  <c:v>1.707013964653015</c:v>
                </c:pt>
                <c:pt idx="334">
                  <c:v>2.03926944732666</c:v>
                </c:pt>
                <c:pt idx="335">
                  <c:v>1.680176854133606</c:v>
                </c:pt>
                <c:pt idx="336">
                  <c:v>2.657193660736084</c:v>
                </c:pt>
                <c:pt idx="337">
                  <c:v>2.272036075592041</c:v>
                </c:pt>
                <c:pt idx="338">
                  <c:v>1.503054618835449</c:v>
                </c:pt>
                <c:pt idx="339">
                  <c:v>1.406587362289428</c:v>
                </c:pt>
                <c:pt idx="340">
                  <c:v>1.982898712158203</c:v>
                </c:pt>
                <c:pt idx="341">
                  <c:v>0.917899668216705</c:v>
                </c:pt>
                <c:pt idx="342">
                  <c:v>1.466788530349732</c:v>
                </c:pt>
                <c:pt idx="343">
                  <c:v>2.508340358734131</c:v>
                </c:pt>
                <c:pt idx="344">
                  <c:v>1.551634192466736</c:v>
                </c:pt>
                <c:pt idx="345">
                  <c:v>1.661153078079224</c:v>
                </c:pt>
                <c:pt idx="346">
                  <c:v>1.891752243041992</c:v>
                </c:pt>
                <c:pt idx="347">
                  <c:v>1.59780502319336</c:v>
                </c:pt>
                <c:pt idx="348">
                  <c:v>2.056675434112548</c:v>
                </c:pt>
                <c:pt idx="349">
                  <c:v>1.266849160194397</c:v>
                </c:pt>
                <c:pt idx="350">
                  <c:v>1.963373184204102</c:v>
                </c:pt>
                <c:pt idx="351">
                  <c:v>1.634246706962586</c:v>
                </c:pt>
                <c:pt idx="352">
                  <c:v>1.401389837265014</c:v>
                </c:pt>
                <c:pt idx="353">
                  <c:v>1.875283718109131</c:v>
                </c:pt>
                <c:pt idx="354">
                  <c:v>1.214254856109619</c:v>
                </c:pt>
                <c:pt idx="355">
                  <c:v>1.859259605407715</c:v>
                </c:pt>
                <c:pt idx="356">
                  <c:v>1.594089031219482</c:v>
                </c:pt>
                <c:pt idx="357">
                  <c:v>2.026027917861939</c:v>
                </c:pt>
                <c:pt idx="358">
                  <c:v>1.942973017692566</c:v>
                </c:pt>
                <c:pt idx="359">
                  <c:v>1.389100074768067</c:v>
                </c:pt>
                <c:pt idx="360">
                  <c:v>1.692325115203858</c:v>
                </c:pt>
                <c:pt idx="361">
                  <c:v>3.495035648345948</c:v>
                </c:pt>
                <c:pt idx="362">
                  <c:v>1.298856735229492</c:v>
                </c:pt>
                <c:pt idx="363">
                  <c:v>1.279345750808716</c:v>
                </c:pt>
                <c:pt idx="364">
                  <c:v>1.000992059707642</c:v>
                </c:pt>
                <c:pt idx="365">
                  <c:v>1.47491431236267</c:v>
                </c:pt>
                <c:pt idx="366">
                  <c:v>1.662307977676392</c:v>
                </c:pt>
                <c:pt idx="367">
                  <c:v>1.901840448379516</c:v>
                </c:pt>
                <c:pt idx="368">
                  <c:v>2.175428867340088</c:v>
                </c:pt>
                <c:pt idx="369">
                  <c:v>2.038699388504028</c:v>
                </c:pt>
                <c:pt idx="370">
                  <c:v>2.489569664001465</c:v>
                </c:pt>
                <c:pt idx="371">
                  <c:v>1.851828932762146</c:v>
                </c:pt>
                <c:pt idx="372">
                  <c:v>1.119460940361023</c:v>
                </c:pt>
                <c:pt idx="373">
                  <c:v>1.584280014038086</c:v>
                </c:pt>
                <c:pt idx="374">
                  <c:v>2.18498182296753</c:v>
                </c:pt>
                <c:pt idx="375">
                  <c:v>2.223275184631348</c:v>
                </c:pt>
                <c:pt idx="376">
                  <c:v>1.244110584259033</c:v>
                </c:pt>
                <c:pt idx="377">
                  <c:v>1.37839126586914</c:v>
                </c:pt>
                <c:pt idx="378">
                  <c:v>1.936346054077148</c:v>
                </c:pt>
                <c:pt idx="379">
                  <c:v>1.633328914642334</c:v>
                </c:pt>
                <c:pt idx="380">
                  <c:v>1.309664726257324</c:v>
                </c:pt>
                <c:pt idx="381">
                  <c:v>1.792274117469788</c:v>
                </c:pt>
                <c:pt idx="382">
                  <c:v>1.37866997718811</c:v>
                </c:pt>
                <c:pt idx="383">
                  <c:v>1.151193261146546</c:v>
                </c:pt>
                <c:pt idx="384">
                  <c:v>1.585458397865295</c:v>
                </c:pt>
                <c:pt idx="385">
                  <c:v>2.863670349121094</c:v>
                </c:pt>
                <c:pt idx="386">
                  <c:v>2.194835424423217</c:v>
                </c:pt>
                <c:pt idx="387">
                  <c:v>1.689929723739624</c:v>
                </c:pt>
                <c:pt idx="388">
                  <c:v>1.861725568771362</c:v>
                </c:pt>
                <c:pt idx="389">
                  <c:v>1.599343776702881</c:v>
                </c:pt>
                <c:pt idx="390">
                  <c:v>2.325467586517334</c:v>
                </c:pt>
                <c:pt idx="391">
                  <c:v>1.838862657546997</c:v>
                </c:pt>
                <c:pt idx="392">
                  <c:v>1.670434117317199</c:v>
                </c:pt>
                <c:pt idx="393">
                  <c:v>2.000278949737549</c:v>
                </c:pt>
                <c:pt idx="394">
                  <c:v>2.065009117126465</c:v>
                </c:pt>
                <c:pt idx="395">
                  <c:v>2.05401086807251</c:v>
                </c:pt>
                <c:pt idx="396">
                  <c:v>1.749315977096558</c:v>
                </c:pt>
                <c:pt idx="397">
                  <c:v>1.44486927986145</c:v>
                </c:pt>
                <c:pt idx="398">
                  <c:v>2.190102338790894</c:v>
                </c:pt>
                <c:pt idx="399">
                  <c:v>1.411484956741333</c:v>
                </c:pt>
                <c:pt idx="400">
                  <c:v>1.166258692741394</c:v>
                </c:pt>
                <c:pt idx="401">
                  <c:v>1.818423509597778</c:v>
                </c:pt>
                <c:pt idx="402">
                  <c:v>1.687590837478638</c:v>
                </c:pt>
                <c:pt idx="403">
                  <c:v>1.069446086883545</c:v>
                </c:pt>
                <c:pt idx="404">
                  <c:v>2.331041812896728</c:v>
                </c:pt>
                <c:pt idx="405">
                  <c:v>1.241565823554992</c:v>
                </c:pt>
                <c:pt idx="406">
                  <c:v>1.818619608879089</c:v>
                </c:pt>
                <c:pt idx="407">
                  <c:v>1.748518943786621</c:v>
                </c:pt>
                <c:pt idx="408">
                  <c:v>1.198773860931397</c:v>
                </c:pt>
                <c:pt idx="409">
                  <c:v>1.78120756149292</c:v>
                </c:pt>
                <c:pt idx="410">
                  <c:v>3.63169240951538</c:v>
                </c:pt>
                <c:pt idx="411">
                  <c:v>1.754280090332031</c:v>
                </c:pt>
                <c:pt idx="412">
                  <c:v>0.897294998168945</c:v>
                </c:pt>
                <c:pt idx="413">
                  <c:v>1.232407927513123</c:v>
                </c:pt>
                <c:pt idx="414">
                  <c:v>1.384161472320557</c:v>
                </c:pt>
                <c:pt idx="415">
                  <c:v>1.193411111831665</c:v>
                </c:pt>
                <c:pt idx="416">
                  <c:v>2.241299390792847</c:v>
                </c:pt>
                <c:pt idx="417">
                  <c:v>1.359487771987915</c:v>
                </c:pt>
                <c:pt idx="418">
                  <c:v>1.849505305290222</c:v>
                </c:pt>
                <c:pt idx="419">
                  <c:v>1.496050953865051</c:v>
                </c:pt>
                <c:pt idx="420">
                  <c:v>1.310472130775452</c:v>
                </c:pt>
                <c:pt idx="421">
                  <c:v>1.377907752990723</c:v>
                </c:pt>
                <c:pt idx="422">
                  <c:v>1.962080478668213</c:v>
                </c:pt>
                <c:pt idx="423">
                  <c:v>2.421194791793823</c:v>
                </c:pt>
                <c:pt idx="424">
                  <c:v>2.13961124420166</c:v>
                </c:pt>
                <c:pt idx="425">
                  <c:v>2.007635593414307</c:v>
                </c:pt>
                <c:pt idx="426">
                  <c:v>1.48960292339325</c:v>
                </c:pt>
                <c:pt idx="427">
                  <c:v>1.469516396522522</c:v>
                </c:pt>
                <c:pt idx="428">
                  <c:v>1.353466749191284</c:v>
                </c:pt>
                <c:pt idx="429">
                  <c:v>0.871410131454468</c:v>
                </c:pt>
                <c:pt idx="430">
                  <c:v>1.492171049118042</c:v>
                </c:pt>
                <c:pt idx="431">
                  <c:v>1.808750987052917</c:v>
                </c:pt>
                <c:pt idx="432">
                  <c:v>1.643959999084472</c:v>
                </c:pt>
                <c:pt idx="433">
                  <c:v>2.365910291671753</c:v>
                </c:pt>
                <c:pt idx="434">
                  <c:v>1.664623022079468</c:v>
                </c:pt>
                <c:pt idx="435">
                  <c:v>1.807649374008178</c:v>
                </c:pt>
                <c:pt idx="436">
                  <c:v>1.176255106925965</c:v>
                </c:pt>
                <c:pt idx="437">
                  <c:v>2.295502662658691</c:v>
                </c:pt>
                <c:pt idx="438">
                  <c:v>1.595973491668701</c:v>
                </c:pt>
                <c:pt idx="439">
                  <c:v>2.32356595993042</c:v>
                </c:pt>
                <c:pt idx="440">
                  <c:v>0.961743474006653</c:v>
                </c:pt>
                <c:pt idx="441">
                  <c:v>1.841287732124329</c:v>
                </c:pt>
                <c:pt idx="442">
                  <c:v>1.080036282539367</c:v>
                </c:pt>
                <c:pt idx="443">
                  <c:v>1.036174297332763</c:v>
                </c:pt>
                <c:pt idx="444">
                  <c:v>1.571056842803955</c:v>
                </c:pt>
                <c:pt idx="445">
                  <c:v>1.365399241447448</c:v>
                </c:pt>
                <c:pt idx="446">
                  <c:v>1.528056621551514</c:v>
                </c:pt>
                <c:pt idx="447">
                  <c:v>1.44487714767456</c:v>
                </c:pt>
                <c:pt idx="448">
                  <c:v>1.444899201393127</c:v>
                </c:pt>
                <c:pt idx="449">
                  <c:v>1.950992703437805</c:v>
                </c:pt>
                <c:pt idx="450">
                  <c:v>2.8290696144104</c:v>
                </c:pt>
                <c:pt idx="451">
                  <c:v>1.481150150299072</c:v>
                </c:pt>
                <c:pt idx="452">
                  <c:v>1.556863069534302</c:v>
                </c:pt>
                <c:pt idx="453">
                  <c:v>1.119494318962097</c:v>
                </c:pt>
                <c:pt idx="454">
                  <c:v>1.834930181503296</c:v>
                </c:pt>
                <c:pt idx="455">
                  <c:v>2.397720813751221</c:v>
                </c:pt>
                <c:pt idx="456">
                  <c:v>1.205141425132751</c:v>
                </c:pt>
                <c:pt idx="457">
                  <c:v>0.945967674255371</c:v>
                </c:pt>
                <c:pt idx="458">
                  <c:v>1.068108081817627</c:v>
                </c:pt>
                <c:pt idx="459">
                  <c:v>2.76326060295105</c:v>
                </c:pt>
                <c:pt idx="460">
                  <c:v>1.718708515167236</c:v>
                </c:pt>
                <c:pt idx="461">
                  <c:v>2.671032428741455</c:v>
                </c:pt>
                <c:pt idx="462">
                  <c:v>1.148433208465576</c:v>
                </c:pt>
                <c:pt idx="463">
                  <c:v>2.115702152252198</c:v>
                </c:pt>
                <c:pt idx="464">
                  <c:v>1.153773546218872</c:v>
                </c:pt>
                <c:pt idx="465">
                  <c:v>1.168283700942993</c:v>
                </c:pt>
                <c:pt idx="466">
                  <c:v>1.107220888137817</c:v>
                </c:pt>
                <c:pt idx="467">
                  <c:v>1.999046683311462</c:v>
                </c:pt>
                <c:pt idx="468">
                  <c:v>1.020047545433045</c:v>
                </c:pt>
                <c:pt idx="469">
                  <c:v>1.185015201568604</c:v>
                </c:pt>
                <c:pt idx="470">
                  <c:v>1.77435064315796</c:v>
                </c:pt>
                <c:pt idx="471">
                  <c:v>1.657962560653686</c:v>
                </c:pt>
                <c:pt idx="472">
                  <c:v>1.243495941162109</c:v>
                </c:pt>
                <c:pt idx="473">
                  <c:v>1.474461674690247</c:v>
                </c:pt>
                <c:pt idx="474">
                  <c:v>1.443619132041931</c:v>
                </c:pt>
                <c:pt idx="475">
                  <c:v>0.989029407501221</c:v>
                </c:pt>
                <c:pt idx="476">
                  <c:v>2.039770603179931</c:v>
                </c:pt>
                <c:pt idx="477">
                  <c:v>2.382119178771973</c:v>
                </c:pt>
                <c:pt idx="478">
                  <c:v>1.303991794586181</c:v>
                </c:pt>
                <c:pt idx="479">
                  <c:v>1.651323318481445</c:v>
                </c:pt>
                <c:pt idx="480">
                  <c:v>1.498414039611817</c:v>
                </c:pt>
                <c:pt idx="481">
                  <c:v>2.238018274307251</c:v>
                </c:pt>
                <c:pt idx="482">
                  <c:v>0.998361229896545</c:v>
                </c:pt>
                <c:pt idx="483">
                  <c:v>1.870399117469788</c:v>
                </c:pt>
                <c:pt idx="484">
                  <c:v>1.239132642745971</c:v>
                </c:pt>
                <c:pt idx="485">
                  <c:v>1.245633602142334</c:v>
                </c:pt>
                <c:pt idx="486">
                  <c:v>1.173547744750977</c:v>
                </c:pt>
                <c:pt idx="487">
                  <c:v>2.91819190979004</c:v>
                </c:pt>
                <c:pt idx="488">
                  <c:v>1.636507868766785</c:v>
                </c:pt>
                <c:pt idx="489">
                  <c:v>1.017424821853638</c:v>
                </c:pt>
                <c:pt idx="490">
                  <c:v>1.947721362113952</c:v>
                </c:pt>
                <c:pt idx="491">
                  <c:v>1.085439443588257</c:v>
                </c:pt>
                <c:pt idx="492">
                  <c:v>0.914862036705017</c:v>
                </c:pt>
                <c:pt idx="493">
                  <c:v>2.518669128417969</c:v>
                </c:pt>
                <c:pt idx="494">
                  <c:v>2.360446214675903</c:v>
                </c:pt>
                <c:pt idx="495">
                  <c:v>1.670859575271607</c:v>
                </c:pt>
                <c:pt idx="496">
                  <c:v>1.287093162536621</c:v>
                </c:pt>
                <c:pt idx="497">
                  <c:v>2.092207431793212</c:v>
                </c:pt>
                <c:pt idx="498">
                  <c:v>2.29321575164795</c:v>
                </c:pt>
                <c:pt idx="499">
                  <c:v>2.121100902557373</c:v>
                </c:pt>
                <c:pt idx="500">
                  <c:v>1.85317063331604</c:v>
                </c:pt>
                <c:pt idx="501">
                  <c:v>1.172890901565552</c:v>
                </c:pt>
                <c:pt idx="502">
                  <c:v>1.790422677993775</c:v>
                </c:pt>
                <c:pt idx="503">
                  <c:v>2.040047407150268</c:v>
                </c:pt>
                <c:pt idx="504">
                  <c:v>1.677571058273315</c:v>
                </c:pt>
                <c:pt idx="505">
                  <c:v>1.884395837783814</c:v>
                </c:pt>
                <c:pt idx="506">
                  <c:v>1.15844464302063</c:v>
                </c:pt>
                <c:pt idx="507">
                  <c:v>1.366400480270386</c:v>
                </c:pt>
                <c:pt idx="508">
                  <c:v>1.516296625137329</c:v>
                </c:pt>
                <c:pt idx="509">
                  <c:v>1.314921855926514</c:v>
                </c:pt>
                <c:pt idx="510">
                  <c:v>1.120257258415222</c:v>
                </c:pt>
                <c:pt idx="511">
                  <c:v>3.89059042930603</c:v>
                </c:pt>
                <c:pt idx="512">
                  <c:v>1.655138969421387</c:v>
                </c:pt>
                <c:pt idx="513">
                  <c:v>1.693156123161316</c:v>
                </c:pt>
                <c:pt idx="514">
                  <c:v>1.570293188095093</c:v>
                </c:pt>
                <c:pt idx="515">
                  <c:v>2.21202564239502</c:v>
                </c:pt>
                <c:pt idx="516">
                  <c:v>1.427620649337768</c:v>
                </c:pt>
                <c:pt idx="517">
                  <c:v>1.303157567977905</c:v>
                </c:pt>
                <c:pt idx="518">
                  <c:v>0.908510446548462</c:v>
                </c:pt>
                <c:pt idx="519">
                  <c:v>1.108116626739502</c:v>
                </c:pt>
                <c:pt idx="520">
                  <c:v>1.477778196334839</c:v>
                </c:pt>
                <c:pt idx="521">
                  <c:v>2.45066499710083</c:v>
                </c:pt>
                <c:pt idx="522">
                  <c:v>1.074058055877686</c:v>
                </c:pt>
                <c:pt idx="523">
                  <c:v>1.549278855323791</c:v>
                </c:pt>
                <c:pt idx="524">
                  <c:v>0.680298924446106</c:v>
                </c:pt>
                <c:pt idx="525">
                  <c:v>1.550674080848694</c:v>
                </c:pt>
                <c:pt idx="526">
                  <c:v>1.302736163139343</c:v>
                </c:pt>
                <c:pt idx="527">
                  <c:v>1.695234894752502</c:v>
                </c:pt>
                <c:pt idx="528">
                  <c:v>1.643826484680176</c:v>
                </c:pt>
                <c:pt idx="529">
                  <c:v>1.564623594284058</c:v>
                </c:pt>
                <c:pt idx="530">
                  <c:v>0.979420363903045</c:v>
                </c:pt>
                <c:pt idx="531">
                  <c:v>1.306570887565613</c:v>
                </c:pt>
                <c:pt idx="532">
                  <c:v>1.394633412361145</c:v>
                </c:pt>
                <c:pt idx="533">
                  <c:v>2.631922483444213</c:v>
                </c:pt>
                <c:pt idx="534">
                  <c:v>3.041658878326416</c:v>
                </c:pt>
                <c:pt idx="535">
                  <c:v>2.206300020217895</c:v>
                </c:pt>
                <c:pt idx="536">
                  <c:v>2.14789080619812</c:v>
                </c:pt>
                <c:pt idx="537">
                  <c:v>1.506576776504517</c:v>
                </c:pt>
                <c:pt idx="538">
                  <c:v>1.325648307800293</c:v>
                </c:pt>
                <c:pt idx="539">
                  <c:v>0.997262239456177</c:v>
                </c:pt>
                <c:pt idx="540">
                  <c:v>1.335922718048095</c:v>
                </c:pt>
                <c:pt idx="541">
                  <c:v>1.028822898864746</c:v>
                </c:pt>
                <c:pt idx="542">
                  <c:v>1.014875888824463</c:v>
                </c:pt>
                <c:pt idx="543">
                  <c:v>2.54092025756836</c:v>
                </c:pt>
                <c:pt idx="544">
                  <c:v>1.378535151481629</c:v>
                </c:pt>
                <c:pt idx="545">
                  <c:v>1.629385828971863</c:v>
                </c:pt>
                <c:pt idx="546">
                  <c:v>2.478096246719361</c:v>
                </c:pt>
                <c:pt idx="547">
                  <c:v>1.570924520492554</c:v>
                </c:pt>
                <c:pt idx="548">
                  <c:v>1.163079023361206</c:v>
                </c:pt>
                <c:pt idx="549">
                  <c:v>1.630164623260498</c:v>
                </c:pt>
                <c:pt idx="550">
                  <c:v>1.450367569923401</c:v>
                </c:pt>
                <c:pt idx="551">
                  <c:v>1.834745764732361</c:v>
                </c:pt>
                <c:pt idx="552">
                  <c:v>1.13345205783844</c:v>
                </c:pt>
                <c:pt idx="553">
                  <c:v>0.984034121036529</c:v>
                </c:pt>
                <c:pt idx="554">
                  <c:v>1.669426202774048</c:v>
                </c:pt>
                <c:pt idx="555">
                  <c:v>1.838944554328918</c:v>
                </c:pt>
                <c:pt idx="556">
                  <c:v>2.188040018081665</c:v>
                </c:pt>
                <c:pt idx="557">
                  <c:v>1.594173431396485</c:v>
                </c:pt>
                <c:pt idx="558">
                  <c:v>0.943888902664185</c:v>
                </c:pt>
                <c:pt idx="559">
                  <c:v>1.342883348464966</c:v>
                </c:pt>
                <c:pt idx="560">
                  <c:v>1.60155987739563</c:v>
                </c:pt>
                <c:pt idx="561">
                  <c:v>2.049905300140381</c:v>
                </c:pt>
                <c:pt idx="562">
                  <c:v>1.457535624504089</c:v>
                </c:pt>
                <c:pt idx="563">
                  <c:v>1.016098260879517</c:v>
                </c:pt>
                <c:pt idx="564">
                  <c:v>1.50437331199646</c:v>
                </c:pt>
                <c:pt idx="565">
                  <c:v>2.225028276443481</c:v>
                </c:pt>
                <c:pt idx="566">
                  <c:v>1.598836898803711</c:v>
                </c:pt>
                <c:pt idx="567">
                  <c:v>1.622775197029114</c:v>
                </c:pt>
                <c:pt idx="568">
                  <c:v>0.901442050933838</c:v>
                </c:pt>
                <c:pt idx="569">
                  <c:v>2.220417976379395</c:v>
                </c:pt>
                <c:pt idx="570">
                  <c:v>1.420925855636596</c:v>
                </c:pt>
                <c:pt idx="571">
                  <c:v>1.342085003852844</c:v>
                </c:pt>
                <c:pt idx="572">
                  <c:v>2.458919048309326</c:v>
                </c:pt>
                <c:pt idx="573">
                  <c:v>1.846141695976257</c:v>
                </c:pt>
                <c:pt idx="574">
                  <c:v>1.361785173416138</c:v>
                </c:pt>
                <c:pt idx="575">
                  <c:v>1.584165573120117</c:v>
                </c:pt>
                <c:pt idx="576">
                  <c:v>1.479006648063659</c:v>
                </c:pt>
                <c:pt idx="577">
                  <c:v>1.260617136955262</c:v>
                </c:pt>
                <c:pt idx="578">
                  <c:v>2.026146411895752</c:v>
                </c:pt>
                <c:pt idx="579">
                  <c:v>1.509570717811584</c:v>
                </c:pt>
                <c:pt idx="580">
                  <c:v>1.461479663848877</c:v>
                </c:pt>
                <c:pt idx="581">
                  <c:v>0.810969948768616</c:v>
                </c:pt>
                <c:pt idx="582">
                  <c:v>1.715061902999878</c:v>
                </c:pt>
                <c:pt idx="583">
                  <c:v>1.333692550659179</c:v>
                </c:pt>
                <c:pt idx="584">
                  <c:v>1.510415315628052</c:v>
                </c:pt>
                <c:pt idx="585">
                  <c:v>1.363687038421631</c:v>
                </c:pt>
                <c:pt idx="586">
                  <c:v>1.704927444458008</c:v>
                </c:pt>
                <c:pt idx="587">
                  <c:v>1.236379027366638</c:v>
                </c:pt>
                <c:pt idx="588">
                  <c:v>2.944015026092529</c:v>
                </c:pt>
                <c:pt idx="589">
                  <c:v>1.362421035766602</c:v>
                </c:pt>
                <c:pt idx="590">
                  <c:v>1.32093346118927</c:v>
                </c:pt>
                <c:pt idx="591">
                  <c:v>1.430936694145202</c:v>
                </c:pt>
                <c:pt idx="592">
                  <c:v>1.7491375207901</c:v>
                </c:pt>
                <c:pt idx="593">
                  <c:v>1.209363460540771</c:v>
                </c:pt>
                <c:pt idx="594">
                  <c:v>2.042288064956665</c:v>
                </c:pt>
                <c:pt idx="595">
                  <c:v>1.695914506912232</c:v>
                </c:pt>
                <c:pt idx="596">
                  <c:v>1.321264505386352</c:v>
                </c:pt>
                <c:pt idx="597">
                  <c:v>1.069059610366821</c:v>
                </c:pt>
                <c:pt idx="598">
                  <c:v>1.685460567474365</c:v>
                </c:pt>
                <c:pt idx="599">
                  <c:v>1.311519384384155</c:v>
                </c:pt>
                <c:pt idx="600">
                  <c:v>2.497138977050781</c:v>
                </c:pt>
                <c:pt idx="601">
                  <c:v>1.991469860076904</c:v>
                </c:pt>
                <c:pt idx="602">
                  <c:v>1.95450747013092</c:v>
                </c:pt>
                <c:pt idx="603">
                  <c:v>1.827174425125122</c:v>
                </c:pt>
                <c:pt idx="604">
                  <c:v>1.36087691783905</c:v>
                </c:pt>
                <c:pt idx="605">
                  <c:v>2.413060665130615</c:v>
                </c:pt>
                <c:pt idx="606">
                  <c:v>1.892347693443298</c:v>
                </c:pt>
                <c:pt idx="607">
                  <c:v>1.410903930664062</c:v>
                </c:pt>
                <c:pt idx="608">
                  <c:v>1.638760089874268</c:v>
                </c:pt>
                <c:pt idx="609">
                  <c:v>1.795679569244385</c:v>
                </c:pt>
                <c:pt idx="610">
                  <c:v>1.427743673324585</c:v>
                </c:pt>
                <c:pt idx="611">
                  <c:v>2.2813618183136</c:v>
                </c:pt>
                <c:pt idx="612">
                  <c:v>1.105244159698486</c:v>
                </c:pt>
                <c:pt idx="613">
                  <c:v>2.247076988220215</c:v>
                </c:pt>
                <c:pt idx="614">
                  <c:v>1.358460903167725</c:v>
                </c:pt>
                <c:pt idx="615">
                  <c:v>2.089130401611328</c:v>
                </c:pt>
                <c:pt idx="616">
                  <c:v>1.93163001537323</c:v>
                </c:pt>
                <c:pt idx="617">
                  <c:v>1.750325679779053</c:v>
                </c:pt>
                <c:pt idx="618">
                  <c:v>1.18141531944275</c:v>
                </c:pt>
                <c:pt idx="619">
                  <c:v>2.487805843353271</c:v>
                </c:pt>
                <c:pt idx="620">
                  <c:v>0.962645411491394</c:v>
                </c:pt>
                <c:pt idx="621">
                  <c:v>1.003593564033508</c:v>
                </c:pt>
                <c:pt idx="622">
                  <c:v>1.217057228088379</c:v>
                </c:pt>
                <c:pt idx="623">
                  <c:v>1.473974704742431</c:v>
                </c:pt>
                <c:pt idx="624">
                  <c:v>2.40198826789856</c:v>
                </c:pt>
                <c:pt idx="625">
                  <c:v>2.470859289169311</c:v>
                </c:pt>
                <c:pt idx="626">
                  <c:v>2.270328044891358</c:v>
                </c:pt>
                <c:pt idx="627">
                  <c:v>2.168233394622803</c:v>
                </c:pt>
                <c:pt idx="628">
                  <c:v>1.392778158187866</c:v>
                </c:pt>
                <c:pt idx="629">
                  <c:v>1.619609594345093</c:v>
                </c:pt>
                <c:pt idx="630">
                  <c:v>1.501758337020874</c:v>
                </c:pt>
                <c:pt idx="631">
                  <c:v>2.504218578338623</c:v>
                </c:pt>
                <c:pt idx="632">
                  <c:v>3.123475551605225</c:v>
                </c:pt>
                <c:pt idx="633">
                  <c:v>1.409979820251465</c:v>
                </c:pt>
                <c:pt idx="634">
                  <c:v>2.264640331268311</c:v>
                </c:pt>
                <c:pt idx="635">
                  <c:v>1.977367162704468</c:v>
                </c:pt>
                <c:pt idx="636">
                  <c:v>1.991049289703369</c:v>
                </c:pt>
                <c:pt idx="637">
                  <c:v>1.728726387023926</c:v>
                </c:pt>
                <c:pt idx="638">
                  <c:v>1.897381067276001</c:v>
                </c:pt>
                <c:pt idx="639">
                  <c:v>2.296875476837158</c:v>
                </c:pt>
                <c:pt idx="640">
                  <c:v>0.956921219825745</c:v>
                </c:pt>
                <c:pt idx="641">
                  <c:v>3.319839000701904</c:v>
                </c:pt>
                <c:pt idx="642">
                  <c:v>1.52743911743164</c:v>
                </c:pt>
                <c:pt idx="643">
                  <c:v>4.219450473785399</c:v>
                </c:pt>
                <c:pt idx="644">
                  <c:v>2.197400093078613</c:v>
                </c:pt>
                <c:pt idx="645">
                  <c:v>1.201351165771484</c:v>
                </c:pt>
                <c:pt idx="646">
                  <c:v>2.455902814865112</c:v>
                </c:pt>
                <c:pt idx="647">
                  <c:v>1.44308602809906</c:v>
                </c:pt>
                <c:pt idx="648">
                  <c:v>1.705428123474121</c:v>
                </c:pt>
                <c:pt idx="649">
                  <c:v>1.925621032714844</c:v>
                </c:pt>
                <c:pt idx="650">
                  <c:v>1.526709794998169</c:v>
                </c:pt>
                <c:pt idx="651">
                  <c:v>0.90749990940094</c:v>
                </c:pt>
                <c:pt idx="652">
                  <c:v>1.429771304130554</c:v>
                </c:pt>
                <c:pt idx="653">
                  <c:v>0.866404950618744</c:v>
                </c:pt>
                <c:pt idx="654">
                  <c:v>2.773178815841675</c:v>
                </c:pt>
                <c:pt idx="655">
                  <c:v>1.836639165878296</c:v>
                </c:pt>
                <c:pt idx="656">
                  <c:v>1.230552196502686</c:v>
                </c:pt>
                <c:pt idx="657">
                  <c:v>1.240095853805542</c:v>
                </c:pt>
                <c:pt idx="658">
                  <c:v>1.435383081436157</c:v>
                </c:pt>
                <c:pt idx="659">
                  <c:v>1.959541201591491</c:v>
                </c:pt>
                <c:pt idx="660">
                  <c:v>2.042076110839843</c:v>
                </c:pt>
                <c:pt idx="661">
                  <c:v>1.673718214035034</c:v>
                </c:pt>
                <c:pt idx="662">
                  <c:v>1.614379405975342</c:v>
                </c:pt>
                <c:pt idx="663">
                  <c:v>0.989622712135315</c:v>
                </c:pt>
                <c:pt idx="664">
                  <c:v>2.503565788269043</c:v>
                </c:pt>
                <c:pt idx="665">
                  <c:v>1.874453067779541</c:v>
                </c:pt>
                <c:pt idx="666">
                  <c:v>1.509411573410034</c:v>
                </c:pt>
                <c:pt idx="667">
                  <c:v>1.829766511917114</c:v>
                </c:pt>
                <c:pt idx="668">
                  <c:v>2.430345058441162</c:v>
                </c:pt>
                <c:pt idx="669">
                  <c:v>4.264858245849608</c:v>
                </c:pt>
                <c:pt idx="670">
                  <c:v>1.233309864997864</c:v>
                </c:pt>
                <c:pt idx="671">
                  <c:v>2.660264730453491</c:v>
                </c:pt>
                <c:pt idx="672">
                  <c:v>1.572848677635193</c:v>
                </c:pt>
                <c:pt idx="673">
                  <c:v>2.340153217315674</c:v>
                </c:pt>
                <c:pt idx="674">
                  <c:v>1.264306187629699</c:v>
                </c:pt>
                <c:pt idx="675">
                  <c:v>1.384674787521362</c:v>
                </c:pt>
                <c:pt idx="676">
                  <c:v>1.517407655715942</c:v>
                </c:pt>
                <c:pt idx="677">
                  <c:v>1.183729410171509</c:v>
                </c:pt>
                <c:pt idx="678">
                  <c:v>2.054465293884277</c:v>
                </c:pt>
                <c:pt idx="679">
                  <c:v>2.139242649078368</c:v>
                </c:pt>
                <c:pt idx="680">
                  <c:v>2.50093674659729</c:v>
                </c:pt>
                <c:pt idx="681">
                  <c:v>1.724323511123657</c:v>
                </c:pt>
                <c:pt idx="682">
                  <c:v>1.989728212356567</c:v>
                </c:pt>
                <c:pt idx="683">
                  <c:v>2.987269163131714</c:v>
                </c:pt>
                <c:pt idx="684">
                  <c:v>1.420395612716675</c:v>
                </c:pt>
                <c:pt idx="685">
                  <c:v>2.027519702911378</c:v>
                </c:pt>
                <c:pt idx="686">
                  <c:v>1.5950847864151</c:v>
                </c:pt>
                <c:pt idx="687">
                  <c:v>1.685368299484253</c:v>
                </c:pt>
                <c:pt idx="688">
                  <c:v>1.959134817123413</c:v>
                </c:pt>
                <c:pt idx="689">
                  <c:v>1.647277235984802</c:v>
                </c:pt>
                <c:pt idx="690">
                  <c:v>2.114683866500854</c:v>
                </c:pt>
                <c:pt idx="691">
                  <c:v>2.277464389801025</c:v>
                </c:pt>
                <c:pt idx="692">
                  <c:v>2.123274803161621</c:v>
                </c:pt>
                <c:pt idx="693">
                  <c:v>1.576963663101196</c:v>
                </c:pt>
                <c:pt idx="694">
                  <c:v>1.329873323440552</c:v>
                </c:pt>
                <c:pt idx="695">
                  <c:v>1.153802514076233</c:v>
                </c:pt>
                <c:pt idx="696">
                  <c:v>1.21858274936676</c:v>
                </c:pt>
                <c:pt idx="697">
                  <c:v>2.848746299743652</c:v>
                </c:pt>
                <c:pt idx="698">
                  <c:v>1.908339500427246</c:v>
                </c:pt>
                <c:pt idx="699">
                  <c:v>1.851163506507873</c:v>
                </c:pt>
                <c:pt idx="700">
                  <c:v>1.04769766330719</c:v>
                </c:pt>
                <c:pt idx="701">
                  <c:v>2.964115142822266</c:v>
                </c:pt>
                <c:pt idx="702">
                  <c:v>1.471887826919556</c:v>
                </c:pt>
                <c:pt idx="703">
                  <c:v>1.149477481842041</c:v>
                </c:pt>
                <c:pt idx="704">
                  <c:v>1.884753227233887</c:v>
                </c:pt>
                <c:pt idx="705">
                  <c:v>1.790801882743836</c:v>
                </c:pt>
                <c:pt idx="706">
                  <c:v>2.315504312515259</c:v>
                </c:pt>
                <c:pt idx="707">
                  <c:v>2.765677690505981</c:v>
                </c:pt>
                <c:pt idx="708">
                  <c:v>1.636200666427612</c:v>
                </c:pt>
                <c:pt idx="709">
                  <c:v>1.467511057853698</c:v>
                </c:pt>
                <c:pt idx="710">
                  <c:v>1.272872447967529</c:v>
                </c:pt>
                <c:pt idx="711">
                  <c:v>1.738648533821106</c:v>
                </c:pt>
                <c:pt idx="712">
                  <c:v>1.733486890792847</c:v>
                </c:pt>
                <c:pt idx="713">
                  <c:v>1.775468111038208</c:v>
                </c:pt>
                <c:pt idx="714">
                  <c:v>2.06480312347412</c:v>
                </c:pt>
                <c:pt idx="715">
                  <c:v>1.457923650741577</c:v>
                </c:pt>
                <c:pt idx="716">
                  <c:v>0.961088418960571</c:v>
                </c:pt>
                <c:pt idx="717">
                  <c:v>1.238330364227295</c:v>
                </c:pt>
                <c:pt idx="718">
                  <c:v>1.629259705543518</c:v>
                </c:pt>
                <c:pt idx="719">
                  <c:v>1.306456565856934</c:v>
                </c:pt>
                <c:pt idx="720">
                  <c:v>1.088878393173218</c:v>
                </c:pt>
                <c:pt idx="721">
                  <c:v>2.489384651184082</c:v>
                </c:pt>
                <c:pt idx="722">
                  <c:v>1.556108474731446</c:v>
                </c:pt>
                <c:pt idx="723">
                  <c:v>1.628899812698364</c:v>
                </c:pt>
                <c:pt idx="724">
                  <c:v>1.365261077880859</c:v>
                </c:pt>
                <c:pt idx="725">
                  <c:v>1.150291681289673</c:v>
                </c:pt>
                <c:pt idx="726">
                  <c:v>2.100740432739258</c:v>
                </c:pt>
                <c:pt idx="727">
                  <c:v>1.466542243957519</c:v>
                </c:pt>
                <c:pt idx="728">
                  <c:v>1.587022662162781</c:v>
                </c:pt>
                <c:pt idx="729">
                  <c:v>0.878312826156616</c:v>
                </c:pt>
                <c:pt idx="730">
                  <c:v>0.714018404483795</c:v>
                </c:pt>
                <c:pt idx="731">
                  <c:v>1.29404616355896</c:v>
                </c:pt>
                <c:pt idx="732">
                  <c:v>1.13150143623352</c:v>
                </c:pt>
                <c:pt idx="733">
                  <c:v>2.149957656860352</c:v>
                </c:pt>
                <c:pt idx="734">
                  <c:v>1.907912731170654</c:v>
                </c:pt>
                <c:pt idx="735">
                  <c:v>1.067949891090393</c:v>
                </c:pt>
                <c:pt idx="736">
                  <c:v>1.304450511932373</c:v>
                </c:pt>
                <c:pt idx="737">
                  <c:v>2.39530611038208</c:v>
                </c:pt>
                <c:pt idx="738">
                  <c:v>1.71824848651886</c:v>
                </c:pt>
                <c:pt idx="739">
                  <c:v>1.29435157775879</c:v>
                </c:pt>
                <c:pt idx="740">
                  <c:v>2.44610071182251</c:v>
                </c:pt>
                <c:pt idx="741">
                  <c:v>1.477232217788696</c:v>
                </c:pt>
                <c:pt idx="742">
                  <c:v>2.27546215057373</c:v>
                </c:pt>
                <c:pt idx="743">
                  <c:v>1.531038999557495</c:v>
                </c:pt>
                <c:pt idx="744">
                  <c:v>1.539277195930481</c:v>
                </c:pt>
                <c:pt idx="745">
                  <c:v>0.737282514572143</c:v>
                </c:pt>
                <c:pt idx="746">
                  <c:v>2.039409160614014</c:v>
                </c:pt>
                <c:pt idx="747">
                  <c:v>1.072684049606323</c:v>
                </c:pt>
                <c:pt idx="748">
                  <c:v>1.364354610443115</c:v>
                </c:pt>
                <c:pt idx="749">
                  <c:v>1.603716135025024</c:v>
                </c:pt>
                <c:pt idx="750">
                  <c:v>1.934532523155213</c:v>
                </c:pt>
                <c:pt idx="751">
                  <c:v>1.419844627380371</c:v>
                </c:pt>
                <c:pt idx="752">
                  <c:v>1.22591257095337</c:v>
                </c:pt>
                <c:pt idx="753">
                  <c:v>2.543576002120972</c:v>
                </c:pt>
                <c:pt idx="754">
                  <c:v>2.0449481010437</c:v>
                </c:pt>
                <c:pt idx="755">
                  <c:v>2.374532222747803</c:v>
                </c:pt>
                <c:pt idx="756">
                  <c:v>2.878282070159912</c:v>
                </c:pt>
                <c:pt idx="757">
                  <c:v>1.233269572257995</c:v>
                </c:pt>
                <c:pt idx="758">
                  <c:v>1.584180951118469</c:v>
                </c:pt>
                <c:pt idx="759">
                  <c:v>2.188745975494385</c:v>
                </c:pt>
                <c:pt idx="760">
                  <c:v>1.491905212402343</c:v>
                </c:pt>
                <c:pt idx="761">
                  <c:v>1.724431991577148</c:v>
                </c:pt>
                <c:pt idx="762">
                  <c:v>1.040822744369507</c:v>
                </c:pt>
                <c:pt idx="763">
                  <c:v>1.275545835494995</c:v>
                </c:pt>
                <c:pt idx="764">
                  <c:v>3.125179290771485</c:v>
                </c:pt>
                <c:pt idx="765">
                  <c:v>0.858627319335938</c:v>
                </c:pt>
                <c:pt idx="766">
                  <c:v>1.190093278884888</c:v>
                </c:pt>
                <c:pt idx="767">
                  <c:v>2.333488225936889</c:v>
                </c:pt>
                <c:pt idx="768">
                  <c:v>1.119996070861816</c:v>
                </c:pt>
                <c:pt idx="769">
                  <c:v>1.248650789260864</c:v>
                </c:pt>
                <c:pt idx="770">
                  <c:v>1.540633678436279</c:v>
                </c:pt>
                <c:pt idx="771">
                  <c:v>1.639837503433228</c:v>
                </c:pt>
                <c:pt idx="772">
                  <c:v>1.993414878845215</c:v>
                </c:pt>
                <c:pt idx="773">
                  <c:v>2.357697963714599</c:v>
                </c:pt>
                <c:pt idx="774">
                  <c:v>2.306251525878906</c:v>
                </c:pt>
                <c:pt idx="775">
                  <c:v>2.557796478271485</c:v>
                </c:pt>
                <c:pt idx="776">
                  <c:v>1.510857701301575</c:v>
                </c:pt>
                <c:pt idx="777">
                  <c:v>2.666054725646973</c:v>
                </c:pt>
                <c:pt idx="778">
                  <c:v>1.459866523742676</c:v>
                </c:pt>
                <c:pt idx="779">
                  <c:v>1.357526898384094</c:v>
                </c:pt>
                <c:pt idx="780">
                  <c:v>1.260035514831543</c:v>
                </c:pt>
                <c:pt idx="781">
                  <c:v>1.580562233924866</c:v>
                </c:pt>
                <c:pt idx="782">
                  <c:v>2.346934318542481</c:v>
                </c:pt>
                <c:pt idx="783">
                  <c:v>0.989754378795624</c:v>
                </c:pt>
                <c:pt idx="784">
                  <c:v>1.763748764991761</c:v>
                </c:pt>
                <c:pt idx="785">
                  <c:v>3.382841110229492</c:v>
                </c:pt>
                <c:pt idx="786">
                  <c:v>2.101967811584473</c:v>
                </c:pt>
                <c:pt idx="787">
                  <c:v>2.621076583862305</c:v>
                </c:pt>
                <c:pt idx="788">
                  <c:v>2.360669612884521</c:v>
                </c:pt>
                <c:pt idx="789">
                  <c:v>1.323135733604431</c:v>
                </c:pt>
                <c:pt idx="790">
                  <c:v>2.7276451587677</c:v>
                </c:pt>
                <c:pt idx="791">
                  <c:v>1.625932693481445</c:v>
                </c:pt>
                <c:pt idx="792">
                  <c:v>1.803548216819763</c:v>
                </c:pt>
                <c:pt idx="793">
                  <c:v>1.588378429412842</c:v>
                </c:pt>
                <c:pt idx="794">
                  <c:v>1.844258308410644</c:v>
                </c:pt>
                <c:pt idx="795">
                  <c:v>1.83406388759613</c:v>
                </c:pt>
                <c:pt idx="796">
                  <c:v>3.112902879714965</c:v>
                </c:pt>
                <c:pt idx="797">
                  <c:v>1.617782831192017</c:v>
                </c:pt>
                <c:pt idx="798">
                  <c:v>2.429642915725707</c:v>
                </c:pt>
                <c:pt idx="799">
                  <c:v>1.216630816459656</c:v>
                </c:pt>
                <c:pt idx="800">
                  <c:v>1.751884937286377</c:v>
                </c:pt>
                <c:pt idx="801">
                  <c:v>0.99518483877182</c:v>
                </c:pt>
                <c:pt idx="802">
                  <c:v>1.248427748680115</c:v>
                </c:pt>
                <c:pt idx="803">
                  <c:v>1.822104334831238</c:v>
                </c:pt>
                <c:pt idx="804">
                  <c:v>2.110705614089965</c:v>
                </c:pt>
                <c:pt idx="805">
                  <c:v>1.258473753929138</c:v>
                </c:pt>
                <c:pt idx="806">
                  <c:v>1.390726804733277</c:v>
                </c:pt>
                <c:pt idx="807">
                  <c:v>0.663511693477631</c:v>
                </c:pt>
                <c:pt idx="808">
                  <c:v>1.200934410095215</c:v>
                </c:pt>
                <c:pt idx="809">
                  <c:v>1.128984332084656</c:v>
                </c:pt>
                <c:pt idx="810">
                  <c:v>2.649609565734863</c:v>
                </c:pt>
                <c:pt idx="811">
                  <c:v>1.534224510192871</c:v>
                </c:pt>
                <c:pt idx="812">
                  <c:v>0.904982030391693</c:v>
                </c:pt>
                <c:pt idx="813">
                  <c:v>2.662563800811767</c:v>
                </c:pt>
                <c:pt idx="814">
                  <c:v>2.680135011672974</c:v>
                </c:pt>
                <c:pt idx="815">
                  <c:v>1.441654324531555</c:v>
                </c:pt>
                <c:pt idx="816">
                  <c:v>3.81334924697876</c:v>
                </c:pt>
                <c:pt idx="817">
                  <c:v>2.172606706619263</c:v>
                </c:pt>
                <c:pt idx="818">
                  <c:v>1.775429248809814</c:v>
                </c:pt>
                <c:pt idx="819">
                  <c:v>1.823290348052978</c:v>
                </c:pt>
                <c:pt idx="820">
                  <c:v>1.347892642021179</c:v>
                </c:pt>
                <c:pt idx="821">
                  <c:v>2.696804285049438</c:v>
                </c:pt>
                <c:pt idx="822">
                  <c:v>1.018893361091614</c:v>
                </c:pt>
                <c:pt idx="823">
                  <c:v>1.792235136032105</c:v>
                </c:pt>
                <c:pt idx="824">
                  <c:v>1.432758092880249</c:v>
                </c:pt>
                <c:pt idx="825">
                  <c:v>1.742666482925415</c:v>
                </c:pt>
                <c:pt idx="826">
                  <c:v>1.299299597740173</c:v>
                </c:pt>
                <c:pt idx="827">
                  <c:v>2.328601360321045</c:v>
                </c:pt>
                <c:pt idx="828">
                  <c:v>1.23120367527008</c:v>
                </c:pt>
                <c:pt idx="829">
                  <c:v>2.497230529785157</c:v>
                </c:pt>
                <c:pt idx="830">
                  <c:v>1.638784170150757</c:v>
                </c:pt>
                <c:pt idx="831">
                  <c:v>2.2310631275177</c:v>
                </c:pt>
                <c:pt idx="832">
                  <c:v>1.92594051361084</c:v>
                </c:pt>
                <c:pt idx="833">
                  <c:v>1.683204412460327</c:v>
                </c:pt>
                <c:pt idx="834">
                  <c:v>2.07916784286499</c:v>
                </c:pt>
                <c:pt idx="835">
                  <c:v>2.817881107330323</c:v>
                </c:pt>
                <c:pt idx="836">
                  <c:v>1.424907326698303</c:v>
                </c:pt>
                <c:pt idx="837">
                  <c:v>0.845531642436981</c:v>
                </c:pt>
                <c:pt idx="838">
                  <c:v>1.446306943893433</c:v>
                </c:pt>
                <c:pt idx="839">
                  <c:v>2.223499298095703</c:v>
                </c:pt>
                <c:pt idx="840">
                  <c:v>1.599613428115845</c:v>
                </c:pt>
                <c:pt idx="841">
                  <c:v>0.950670242309571</c:v>
                </c:pt>
                <c:pt idx="842">
                  <c:v>1.257632970809936</c:v>
                </c:pt>
                <c:pt idx="843">
                  <c:v>1.520575642585754</c:v>
                </c:pt>
                <c:pt idx="844">
                  <c:v>1.390536189079285</c:v>
                </c:pt>
                <c:pt idx="845">
                  <c:v>1.549398899078369</c:v>
                </c:pt>
                <c:pt idx="846">
                  <c:v>0.96329802274704</c:v>
                </c:pt>
                <c:pt idx="847">
                  <c:v>1.320239663124084</c:v>
                </c:pt>
                <c:pt idx="848">
                  <c:v>1.602519273757934</c:v>
                </c:pt>
                <c:pt idx="849">
                  <c:v>1.350997447967529</c:v>
                </c:pt>
                <c:pt idx="850">
                  <c:v>1.66554880142212</c:v>
                </c:pt>
                <c:pt idx="851">
                  <c:v>2.055317878723145</c:v>
                </c:pt>
                <c:pt idx="852">
                  <c:v>1.117375731468201</c:v>
                </c:pt>
                <c:pt idx="853">
                  <c:v>0.997227430343628</c:v>
                </c:pt>
                <c:pt idx="854">
                  <c:v>1.237974047660827</c:v>
                </c:pt>
                <c:pt idx="855">
                  <c:v>2.087218523025513</c:v>
                </c:pt>
                <c:pt idx="856">
                  <c:v>2.17353343963623</c:v>
                </c:pt>
                <c:pt idx="857">
                  <c:v>1.411485195159912</c:v>
                </c:pt>
                <c:pt idx="858">
                  <c:v>1.643237590789795</c:v>
                </c:pt>
                <c:pt idx="859">
                  <c:v>1.905210971832276</c:v>
                </c:pt>
                <c:pt idx="860">
                  <c:v>2.71360754966736</c:v>
                </c:pt>
                <c:pt idx="861">
                  <c:v>1.738476753234863</c:v>
                </c:pt>
                <c:pt idx="862">
                  <c:v>2.129297971725464</c:v>
                </c:pt>
                <c:pt idx="863">
                  <c:v>1.429221630096435</c:v>
                </c:pt>
                <c:pt idx="864">
                  <c:v>2.443280696868896</c:v>
                </c:pt>
                <c:pt idx="865">
                  <c:v>1.050065517425537</c:v>
                </c:pt>
                <c:pt idx="866">
                  <c:v>1.328273057937622</c:v>
                </c:pt>
                <c:pt idx="867">
                  <c:v>1.907030701637268</c:v>
                </c:pt>
                <c:pt idx="868">
                  <c:v>1.657476425170898</c:v>
                </c:pt>
                <c:pt idx="869">
                  <c:v>1.288869857788086</c:v>
                </c:pt>
                <c:pt idx="870">
                  <c:v>2.065793037414551</c:v>
                </c:pt>
                <c:pt idx="871">
                  <c:v>1.162106513977051</c:v>
                </c:pt>
                <c:pt idx="872">
                  <c:v>2.335286617279053</c:v>
                </c:pt>
                <c:pt idx="873">
                  <c:v>1.91348659992218</c:v>
                </c:pt>
                <c:pt idx="874">
                  <c:v>0.811002552509308</c:v>
                </c:pt>
                <c:pt idx="875">
                  <c:v>1.464193344116211</c:v>
                </c:pt>
                <c:pt idx="876">
                  <c:v>2.977586030960083</c:v>
                </c:pt>
                <c:pt idx="877">
                  <c:v>2.770679950714111</c:v>
                </c:pt>
                <c:pt idx="878">
                  <c:v>1.999228000640869</c:v>
                </c:pt>
                <c:pt idx="879">
                  <c:v>1.532360315322876</c:v>
                </c:pt>
                <c:pt idx="880">
                  <c:v>1.71708083152771</c:v>
                </c:pt>
                <c:pt idx="881">
                  <c:v>1.794036865234375</c:v>
                </c:pt>
                <c:pt idx="882">
                  <c:v>1.538804054260254</c:v>
                </c:pt>
                <c:pt idx="883">
                  <c:v>1.180654406547547</c:v>
                </c:pt>
                <c:pt idx="884">
                  <c:v>1.925616145133972</c:v>
                </c:pt>
                <c:pt idx="885">
                  <c:v>1.255685567855835</c:v>
                </c:pt>
                <c:pt idx="886">
                  <c:v>1.342156648635864</c:v>
                </c:pt>
                <c:pt idx="887">
                  <c:v>2.225869178771973</c:v>
                </c:pt>
                <c:pt idx="888">
                  <c:v>3.692577362060547</c:v>
                </c:pt>
                <c:pt idx="889">
                  <c:v>1.472406506538391</c:v>
                </c:pt>
                <c:pt idx="890">
                  <c:v>2.565469264984131</c:v>
                </c:pt>
                <c:pt idx="891">
                  <c:v>1.28506064414978</c:v>
                </c:pt>
                <c:pt idx="892">
                  <c:v>2.839054822921753</c:v>
                </c:pt>
                <c:pt idx="893">
                  <c:v>0.976619124412536</c:v>
                </c:pt>
                <c:pt idx="894">
                  <c:v>0.896980106830597</c:v>
                </c:pt>
                <c:pt idx="895">
                  <c:v>1.086772680282593</c:v>
                </c:pt>
                <c:pt idx="896">
                  <c:v>2.641523838043213</c:v>
                </c:pt>
                <c:pt idx="897">
                  <c:v>1.369795441627502</c:v>
                </c:pt>
                <c:pt idx="898">
                  <c:v>1.193382024765015</c:v>
                </c:pt>
                <c:pt idx="899">
                  <c:v>0.742197632789612</c:v>
                </c:pt>
                <c:pt idx="900">
                  <c:v>0.911220610141754</c:v>
                </c:pt>
                <c:pt idx="901">
                  <c:v>2.288631439208984</c:v>
                </c:pt>
                <c:pt idx="902">
                  <c:v>2.598533630371094</c:v>
                </c:pt>
                <c:pt idx="903">
                  <c:v>3.366222858428955</c:v>
                </c:pt>
                <c:pt idx="904">
                  <c:v>1.622269988059997</c:v>
                </c:pt>
                <c:pt idx="905">
                  <c:v>1.67249870300293</c:v>
                </c:pt>
                <c:pt idx="906">
                  <c:v>1.630548238754272</c:v>
                </c:pt>
                <c:pt idx="907">
                  <c:v>1.658542513847351</c:v>
                </c:pt>
                <c:pt idx="908">
                  <c:v>2.095451831817627</c:v>
                </c:pt>
                <c:pt idx="909">
                  <c:v>1.763556241989136</c:v>
                </c:pt>
                <c:pt idx="910">
                  <c:v>2.56338119506836</c:v>
                </c:pt>
                <c:pt idx="911">
                  <c:v>1.875169992446899</c:v>
                </c:pt>
                <c:pt idx="912">
                  <c:v>1.25361430644989</c:v>
                </c:pt>
                <c:pt idx="913">
                  <c:v>1.608495593070984</c:v>
                </c:pt>
                <c:pt idx="914">
                  <c:v>1.987758040428162</c:v>
                </c:pt>
                <c:pt idx="915">
                  <c:v>2.565896272659302</c:v>
                </c:pt>
                <c:pt idx="916">
                  <c:v>0.659919738769531</c:v>
                </c:pt>
                <c:pt idx="917">
                  <c:v>1.459330797195434</c:v>
                </c:pt>
                <c:pt idx="918">
                  <c:v>1.152225732803345</c:v>
                </c:pt>
                <c:pt idx="919">
                  <c:v>1.218884706497192</c:v>
                </c:pt>
                <c:pt idx="920">
                  <c:v>2.785279035568237</c:v>
                </c:pt>
                <c:pt idx="921">
                  <c:v>2.37946081161499</c:v>
                </c:pt>
                <c:pt idx="922">
                  <c:v>1.208477735519409</c:v>
                </c:pt>
                <c:pt idx="923">
                  <c:v>2.790649414062499</c:v>
                </c:pt>
                <c:pt idx="924">
                  <c:v>1.439893126487732</c:v>
                </c:pt>
                <c:pt idx="925">
                  <c:v>1.543858766555786</c:v>
                </c:pt>
                <c:pt idx="926">
                  <c:v>3.642591238021851</c:v>
                </c:pt>
                <c:pt idx="927">
                  <c:v>1.81777811050415</c:v>
                </c:pt>
                <c:pt idx="928">
                  <c:v>2.2109375</c:v>
                </c:pt>
                <c:pt idx="929">
                  <c:v>1.67304790019989</c:v>
                </c:pt>
                <c:pt idx="930">
                  <c:v>2.482264041900635</c:v>
                </c:pt>
                <c:pt idx="931">
                  <c:v>1.580762386322021</c:v>
                </c:pt>
                <c:pt idx="932">
                  <c:v>1.502532482147217</c:v>
                </c:pt>
                <c:pt idx="933">
                  <c:v>2.604086399078369</c:v>
                </c:pt>
                <c:pt idx="934">
                  <c:v>1.222769975662231</c:v>
                </c:pt>
                <c:pt idx="935">
                  <c:v>1.439525842666626</c:v>
                </c:pt>
                <c:pt idx="936">
                  <c:v>2.0383563041687</c:v>
                </c:pt>
                <c:pt idx="937">
                  <c:v>1.393378376960755</c:v>
                </c:pt>
                <c:pt idx="938">
                  <c:v>2.41464352607727</c:v>
                </c:pt>
                <c:pt idx="939">
                  <c:v>2.113146305084228</c:v>
                </c:pt>
                <c:pt idx="940">
                  <c:v>1.661457300186157</c:v>
                </c:pt>
                <c:pt idx="941">
                  <c:v>1.748226404190064</c:v>
                </c:pt>
                <c:pt idx="942">
                  <c:v>1.769866228103638</c:v>
                </c:pt>
                <c:pt idx="943">
                  <c:v>1.541506052017212</c:v>
                </c:pt>
                <c:pt idx="944">
                  <c:v>1.014661192893982</c:v>
                </c:pt>
                <c:pt idx="945">
                  <c:v>1.697644591331482</c:v>
                </c:pt>
                <c:pt idx="946">
                  <c:v>2.757619619369507</c:v>
                </c:pt>
                <c:pt idx="947">
                  <c:v>1.225526571273804</c:v>
                </c:pt>
                <c:pt idx="948">
                  <c:v>1.079387903213501</c:v>
                </c:pt>
                <c:pt idx="949">
                  <c:v>1.469043254852295</c:v>
                </c:pt>
                <c:pt idx="950">
                  <c:v>0.981738448143005</c:v>
                </c:pt>
                <c:pt idx="951">
                  <c:v>1.498536467552185</c:v>
                </c:pt>
                <c:pt idx="952">
                  <c:v>2.46477770805359</c:v>
                </c:pt>
                <c:pt idx="953">
                  <c:v>1.267230033874512</c:v>
                </c:pt>
                <c:pt idx="954">
                  <c:v>1.577285766601563</c:v>
                </c:pt>
                <c:pt idx="955">
                  <c:v>1.031301856040954</c:v>
                </c:pt>
                <c:pt idx="956">
                  <c:v>1.592449903488159</c:v>
                </c:pt>
                <c:pt idx="957">
                  <c:v>2.341571569442749</c:v>
                </c:pt>
                <c:pt idx="958">
                  <c:v>1.178133010864258</c:v>
                </c:pt>
                <c:pt idx="959">
                  <c:v>1.187029719352722</c:v>
                </c:pt>
                <c:pt idx="960">
                  <c:v>3.331941604614257</c:v>
                </c:pt>
                <c:pt idx="961">
                  <c:v>1.185620307922363</c:v>
                </c:pt>
                <c:pt idx="962">
                  <c:v>1.771521091461182</c:v>
                </c:pt>
                <c:pt idx="963">
                  <c:v>1.521684527397156</c:v>
                </c:pt>
                <c:pt idx="964">
                  <c:v>1.550671696662903</c:v>
                </c:pt>
                <c:pt idx="965">
                  <c:v>1.876106977462769</c:v>
                </c:pt>
                <c:pt idx="966">
                  <c:v>1.720122337341309</c:v>
                </c:pt>
                <c:pt idx="967">
                  <c:v>1.84620749950409</c:v>
                </c:pt>
                <c:pt idx="968">
                  <c:v>1.880101680755615</c:v>
                </c:pt>
                <c:pt idx="969">
                  <c:v>1.127295136451722</c:v>
                </c:pt>
                <c:pt idx="970">
                  <c:v>1.319246888160706</c:v>
                </c:pt>
                <c:pt idx="971">
                  <c:v>0.955166161060333</c:v>
                </c:pt>
                <c:pt idx="972">
                  <c:v>1.451750755310058</c:v>
                </c:pt>
                <c:pt idx="973">
                  <c:v>2.026158809661864</c:v>
                </c:pt>
                <c:pt idx="974">
                  <c:v>1.977702856063843</c:v>
                </c:pt>
                <c:pt idx="975">
                  <c:v>0.86584335565567</c:v>
                </c:pt>
                <c:pt idx="976">
                  <c:v>1.946948170661926</c:v>
                </c:pt>
                <c:pt idx="977">
                  <c:v>1.291667461395264</c:v>
                </c:pt>
                <c:pt idx="978">
                  <c:v>2.512387275695801</c:v>
                </c:pt>
                <c:pt idx="979">
                  <c:v>2.509862899780273</c:v>
                </c:pt>
                <c:pt idx="980">
                  <c:v>1.257139921188354</c:v>
                </c:pt>
                <c:pt idx="981">
                  <c:v>2.378024816513061</c:v>
                </c:pt>
                <c:pt idx="982">
                  <c:v>2.728600025177002</c:v>
                </c:pt>
                <c:pt idx="983">
                  <c:v>0.88474714756012</c:v>
                </c:pt>
                <c:pt idx="984">
                  <c:v>1.445580959320068</c:v>
                </c:pt>
                <c:pt idx="985">
                  <c:v>2.958586215972901</c:v>
                </c:pt>
                <c:pt idx="986">
                  <c:v>1.826955556869507</c:v>
                </c:pt>
                <c:pt idx="987">
                  <c:v>2.233364582061768</c:v>
                </c:pt>
                <c:pt idx="988">
                  <c:v>3.01836633682251</c:v>
                </c:pt>
                <c:pt idx="989">
                  <c:v>2.36979866027832</c:v>
                </c:pt>
                <c:pt idx="990">
                  <c:v>1.316834688186645</c:v>
                </c:pt>
                <c:pt idx="991">
                  <c:v>1.90195894241333</c:v>
                </c:pt>
                <c:pt idx="992">
                  <c:v>2.551465988159179</c:v>
                </c:pt>
                <c:pt idx="993">
                  <c:v>1.525625109672546</c:v>
                </c:pt>
                <c:pt idx="994">
                  <c:v>1.147647380828858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7175-4A59-A3D8-2E7C72F5CCD1}"/>
            </c:ext>
          </c:extLst>
        </c:ser>
        <c:ser>
          <c:idx val="1"/>
          <c:order val="1"/>
          <c:tx>
            <c:v>Without Pre-trained Weight</c:v>
          </c:tx>
          <c:spPr>
            <a:ln w="19050" cap="rnd">
              <a:solidFill>
                <a:srgbClr val="5B9BD5"/>
              </a:solidFill>
              <a:round/>
            </a:ln>
            <a:effectLst/>
          </c:spPr>
          <c:marker>
            <c:symbol val="none"/>
          </c:marker>
          <c:xVal>
            <c:strRef>
              <c:f>'tiny-yolo-without-transfer-lear'!$B$1:$B$1001</c:f>
              <c:strCache>
                <c:ptCount val="1001"/>
                <c:pt idx="0">
                  <c:v>Step</c:v>
                </c:pt>
                <c:pt idx="1">
                  <c:v>6</c:v>
                </c:pt>
                <c:pt idx="2">
                  <c:v>7</c:v>
                </c:pt>
                <c:pt idx="3">
                  <c:v>1</c:v>
                </c:pt>
                <c:pt idx="4">
                  <c:v>2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15</c:v>
                </c:pt>
                <c:pt idx="13">
                  <c:v>24</c:v>
                </c:pt>
                <c:pt idx="14">
                  <c:v>25</c:v>
                </c:pt>
                <c:pt idx="15">
                  <c:v>27</c:v>
                </c:pt>
                <c:pt idx="16">
                  <c:v>30</c:v>
                </c:pt>
                <c:pt idx="17">
                  <c:v>31</c:v>
                </c:pt>
                <c:pt idx="18">
                  <c:v>33</c:v>
                </c:pt>
                <c:pt idx="19">
                  <c:v>35</c:v>
                </c:pt>
                <c:pt idx="20">
                  <c:v>36</c:v>
                </c:pt>
                <c:pt idx="21">
                  <c:v>38</c:v>
                </c:pt>
                <c:pt idx="22">
                  <c:v>40</c:v>
                </c:pt>
                <c:pt idx="23">
                  <c:v>41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51</c:v>
                </c:pt>
                <c:pt idx="30">
                  <c:v>52</c:v>
                </c:pt>
                <c:pt idx="31">
                  <c:v>54</c:v>
                </c:pt>
                <c:pt idx="32">
                  <c:v>56</c:v>
                </c:pt>
                <c:pt idx="33">
                  <c:v>57</c:v>
                </c:pt>
                <c:pt idx="34">
                  <c:v>58</c:v>
                </c:pt>
                <c:pt idx="35">
                  <c:v>59</c:v>
                </c:pt>
                <c:pt idx="36">
                  <c:v>62</c:v>
                </c:pt>
                <c:pt idx="37">
                  <c:v>63</c:v>
                </c:pt>
                <c:pt idx="38">
                  <c:v>64</c:v>
                </c:pt>
                <c:pt idx="39">
                  <c:v>65</c:v>
                </c:pt>
                <c:pt idx="40">
                  <c:v>67</c:v>
                </c:pt>
                <c:pt idx="41">
                  <c:v>70</c:v>
                </c:pt>
                <c:pt idx="42">
                  <c:v>75</c:v>
                </c:pt>
                <c:pt idx="43">
                  <c:v>76</c:v>
                </c:pt>
                <c:pt idx="44">
                  <c:v>77</c:v>
                </c:pt>
                <c:pt idx="45">
                  <c:v>78</c:v>
                </c:pt>
                <c:pt idx="46">
                  <c:v>79</c:v>
                </c:pt>
                <c:pt idx="47">
                  <c:v>80</c:v>
                </c:pt>
                <c:pt idx="48">
                  <c:v>85</c:v>
                </c:pt>
                <c:pt idx="49">
                  <c:v>93</c:v>
                </c:pt>
                <c:pt idx="50">
                  <c:v>96</c:v>
                </c:pt>
                <c:pt idx="51">
                  <c:v>97</c:v>
                </c:pt>
                <c:pt idx="52">
                  <c:v>104</c:v>
                </c:pt>
                <c:pt idx="53">
                  <c:v>107</c:v>
                </c:pt>
                <c:pt idx="54">
                  <c:v>109</c:v>
                </c:pt>
                <c:pt idx="55">
                  <c:v>110</c:v>
                </c:pt>
                <c:pt idx="56">
                  <c:v>111</c:v>
                </c:pt>
                <c:pt idx="57">
                  <c:v>115</c:v>
                </c:pt>
                <c:pt idx="58">
                  <c:v>116</c:v>
                </c:pt>
                <c:pt idx="59">
                  <c:v>117</c:v>
                </c:pt>
                <c:pt idx="60">
                  <c:v>120</c:v>
                </c:pt>
                <c:pt idx="61">
                  <c:v>121</c:v>
                </c:pt>
                <c:pt idx="62">
                  <c:v>124</c:v>
                </c:pt>
                <c:pt idx="63">
                  <c:v>128</c:v>
                </c:pt>
                <c:pt idx="64">
                  <c:v>130</c:v>
                </c:pt>
                <c:pt idx="65">
                  <c:v>132</c:v>
                </c:pt>
                <c:pt idx="66">
                  <c:v>133</c:v>
                </c:pt>
                <c:pt idx="67">
                  <c:v>134</c:v>
                </c:pt>
                <c:pt idx="68">
                  <c:v>135</c:v>
                </c:pt>
                <c:pt idx="69">
                  <c:v>137</c:v>
                </c:pt>
                <c:pt idx="70">
                  <c:v>139</c:v>
                </c:pt>
                <c:pt idx="71">
                  <c:v>141</c:v>
                </c:pt>
                <c:pt idx="72">
                  <c:v>144</c:v>
                </c:pt>
                <c:pt idx="73">
                  <c:v>145</c:v>
                </c:pt>
                <c:pt idx="74">
                  <c:v>146</c:v>
                </c:pt>
                <c:pt idx="75">
                  <c:v>148</c:v>
                </c:pt>
                <c:pt idx="76">
                  <c:v>149</c:v>
                </c:pt>
                <c:pt idx="77">
                  <c:v>150</c:v>
                </c:pt>
                <c:pt idx="78">
                  <c:v>153</c:v>
                </c:pt>
                <c:pt idx="79">
                  <c:v>155</c:v>
                </c:pt>
                <c:pt idx="80">
                  <c:v>156</c:v>
                </c:pt>
                <c:pt idx="81">
                  <c:v>158</c:v>
                </c:pt>
                <c:pt idx="82">
                  <c:v>159</c:v>
                </c:pt>
                <c:pt idx="83">
                  <c:v>162</c:v>
                </c:pt>
                <c:pt idx="84">
                  <c:v>167</c:v>
                </c:pt>
                <c:pt idx="85">
                  <c:v>168</c:v>
                </c:pt>
                <c:pt idx="86">
                  <c:v>169</c:v>
                </c:pt>
                <c:pt idx="87">
                  <c:v>171</c:v>
                </c:pt>
                <c:pt idx="88">
                  <c:v>172</c:v>
                </c:pt>
                <c:pt idx="89">
                  <c:v>174</c:v>
                </c:pt>
                <c:pt idx="90">
                  <c:v>176</c:v>
                </c:pt>
                <c:pt idx="91">
                  <c:v>177</c:v>
                </c:pt>
                <c:pt idx="92">
                  <c:v>178</c:v>
                </c:pt>
                <c:pt idx="93">
                  <c:v>179</c:v>
                </c:pt>
                <c:pt idx="94">
                  <c:v>181</c:v>
                </c:pt>
                <c:pt idx="95">
                  <c:v>182</c:v>
                </c:pt>
                <c:pt idx="96">
                  <c:v>189</c:v>
                </c:pt>
                <c:pt idx="97">
                  <c:v>193</c:v>
                </c:pt>
                <c:pt idx="98">
                  <c:v>197</c:v>
                </c:pt>
                <c:pt idx="99">
                  <c:v>198</c:v>
                </c:pt>
                <c:pt idx="100">
                  <c:v>199</c:v>
                </c:pt>
                <c:pt idx="101">
                  <c:v>203</c:v>
                </c:pt>
                <c:pt idx="102">
                  <c:v>204</c:v>
                </c:pt>
                <c:pt idx="103">
                  <c:v>206</c:v>
                </c:pt>
                <c:pt idx="104">
                  <c:v>209</c:v>
                </c:pt>
                <c:pt idx="105">
                  <c:v>210</c:v>
                </c:pt>
                <c:pt idx="106">
                  <c:v>213</c:v>
                </c:pt>
                <c:pt idx="107">
                  <c:v>214</c:v>
                </c:pt>
                <c:pt idx="108">
                  <c:v>216</c:v>
                </c:pt>
                <c:pt idx="109">
                  <c:v>217</c:v>
                </c:pt>
                <c:pt idx="110">
                  <c:v>218</c:v>
                </c:pt>
                <c:pt idx="111">
                  <c:v>220</c:v>
                </c:pt>
                <c:pt idx="112">
                  <c:v>221</c:v>
                </c:pt>
                <c:pt idx="113">
                  <c:v>222</c:v>
                </c:pt>
                <c:pt idx="114">
                  <c:v>223</c:v>
                </c:pt>
                <c:pt idx="115">
                  <c:v>224</c:v>
                </c:pt>
                <c:pt idx="116">
                  <c:v>225</c:v>
                </c:pt>
                <c:pt idx="117">
                  <c:v>228</c:v>
                </c:pt>
                <c:pt idx="118">
                  <c:v>231</c:v>
                </c:pt>
                <c:pt idx="119">
                  <c:v>235</c:v>
                </c:pt>
                <c:pt idx="120">
                  <c:v>236</c:v>
                </c:pt>
                <c:pt idx="121">
                  <c:v>238</c:v>
                </c:pt>
                <c:pt idx="122">
                  <c:v>240</c:v>
                </c:pt>
                <c:pt idx="123">
                  <c:v>241</c:v>
                </c:pt>
                <c:pt idx="124">
                  <c:v>246</c:v>
                </c:pt>
                <c:pt idx="125">
                  <c:v>249</c:v>
                </c:pt>
                <c:pt idx="126">
                  <c:v>250</c:v>
                </c:pt>
                <c:pt idx="127">
                  <c:v>251</c:v>
                </c:pt>
                <c:pt idx="128">
                  <c:v>252</c:v>
                </c:pt>
                <c:pt idx="129">
                  <c:v>254</c:v>
                </c:pt>
                <c:pt idx="130">
                  <c:v>258</c:v>
                </c:pt>
                <c:pt idx="131">
                  <c:v>260</c:v>
                </c:pt>
                <c:pt idx="132">
                  <c:v>262</c:v>
                </c:pt>
                <c:pt idx="133">
                  <c:v>264</c:v>
                </c:pt>
                <c:pt idx="134">
                  <c:v>269</c:v>
                </c:pt>
                <c:pt idx="135">
                  <c:v>271</c:v>
                </c:pt>
                <c:pt idx="136">
                  <c:v>275</c:v>
                </c:pt>
                <c:pt idx="137">
                  <c:v>280</c:v>
                </c:pt>
                <c:pt idx="138">
                  <c:v>282</c:v>
                </c:pt>
                <c:pt idx="139">
                  <c:v>283</c:v>
                </c:pt>
                <c:pt idx="140">
                  <c:v>286</c:v>
                </c:pt>
                <c:pt idx="141">
                  <c:v>288</c:v>
                </c:pt>
                <c:pt idx="142">
                  <c:v>289</c:v>
                </c:pt>
                <c:pt idx="143">
                  <c:v>290</c:v>
                </c:pt>
                <c:pt idx="144">
                  <c:v>292</c:v>
                </c:pt>
                <c:pt idx="145">
                  <c:v>293</c:v>
                </c:pt>
                <c:pt idx="146">
                  <c:v>294</c:v>
                </c:pt>
                <c:pt idx="147">
                  <c:v>298</c:v>
                </c:pt>
                <c:pt idx="148">
                  <c:v>299</c:v>
                </c:pt>
                <c:pt idx="149">
                  <c:v>301</c:v>
                </c:pt>
                <c:pt idx="150">
                  <c:v>304</c:v>
                </c:pt>
                <c:pt idx="151">
                  <c:v>308</c:v>
                </c:pt>
                <c:pt idx="152">
                  <c:v>309</c:v>
                </c:pt>
                <c:pt idx="153">
                  <c:v>310</c:v>
                </c:pt>
                <c:pt idx="154">
                  <c:v>311</c:v>
                </c:pt>
                <c:pt idx="155">
                  <c:v>313</c:v>
                </c:pt>
                <c:pt idx="156">
                  <c:v>316</c:v>
                </c:pt>
                <c:pt idx="157">
                  <c:v>317</c:v>
                </c:pt>
                <c:pt idx="158">
                  <c:v>318</c:v>
                </c:pt>
                <c:pt idx="159">
                  <c:v>321</c:v>
                </c:pt>
                <c:pt idx="160">
                  <c:v>322</c:v>
                </c:pt>
                <c:pt idx="161">
                  <c:v>324</c:v>
                </c:pt>
                <c:pt idx="162">
                  <c:v>330</c:v>
                </c:pt>
                <c:pt idx="163">
                  <c:v>332</c:v>
                </c:pt>
                <c:pt idx="164">
                  <c:v>335</c:v>
                </c:pt>
                <c:pt idx="165">
                  <c:v>336</c:v>
                </c:pt>
                <c:pt idx="166">
                  <c:v>338</c:v>
                </c:pt>
                <c:pt idx="167">
                  <c:v>339</c:v>
                </c:pt>
                <c:pt idx="168">
                  <c:v>344</c:v>
                </c:pt>
                <c:pt idx="169">
                  <c:v>345</c:v>
                </c:pt>
                <c:pt idx="170">
                  <c:v>347</c:v>
                </c:pt>
                <c:pt idx="171">
                  <c:v>349</c:v>
                </c:pt>
                <c:pt idx="172">
                  <c:v>350</c:v>
                </c:pt>
                <c:pt idx="173">
                  <c:v>351</c:v>
                </c:pt>
                <c:pt idx="174">
                  <c:v>354</c:v>
                </c:pt>
                <c:pt idx="175">
                  <c:v>355</c:v>
                </c:pt>
                <c:pt idx="176">
                  <c:v>356</c:v>
                </c:pt>
                <c:pt idx="177">
                  <c:v>358</c:v>
                </c:pt>
                <c:pt idx="178">
                  <c:v>359</c:v>
                </c:pt>
                <c:pt idx="179">
                  <c:v>361</c:v>
                </c:pt>
                <c:pt idx="180">
                  <c:v>362</c:v>
                </c:pt>
                <c:pt idx="181">
                  <c:v>364</c:v>
                </c:pt>
                <c:pt idx="182">
                  <c:v>366</c:v>
                </c:pt>
                <c:pt idx="183">
                  <c:v>368</c:v>
                </c:pt>
                <c:pt idx="184">
                  <c:v>369</c:v>
                </c:pt>
                <c:pt idx="185">
                  <c:v>370</c:v>
                </c:pt>
                <c:pt idx="186">
                  <c:v>372</c:v>
                </c:pt>
                <c:pt idx="187">
                  <c:v>373</c:v>
                </c:pt>
                <c:pt idx="188">
                  <c:v>376</c:v>
                </c:pt>
                <c:pt idx="189">
                  <c:v>377</c:v>
                </c:pt>
                <c:pt idx="190">
                  <c:v>378</c:v>
                </c:pt>
                <c:pt idx="191">
                  <c:v>379</c:v>
                </c:pt>
                <c:pt idx="192">
                  <c:v>381</c:v>
                </c:pt>
                <c:pt idx="193">
                  <c:v>382</c:v>
                </c:pt>
                <c:pt idx="194">
                  <c:v>383</c:v>
                </c:pt>
                <c:pt idx="195">
                  <c:v>384</c:v>
                </c:pt>
                <c:pt idx="196">
                  <c:v>393</c:v>
                </c:pt>
                <c:pt idx="197">
                  <c:v>394</c:v>
                </c:pt>
                <c:pt idx="198">
                  <c:v>396</c:v>
                </c:pt>
                <c:pt idx="199">
                  <c:v>399</c:v>
                </c:pt>
                <c:pt idx="200">
                  <c:v>406</c:v>
                </c:pt>
                <c:pt idx="201">
                  <c:v>407</c:v>
                </c:pt>
                <c:pt idx="202">
                  <c:v>411</c:v>
                </c:pt>
                <c:pt idx="203">
                  <c:v>412</c:v>
                </c:pt>
                <c:pt idx="204">
                  <c:v>413</c:v>
                </c:pt>
                <c:pt idx="205">
                  <c:v>415</c:v>
                </c:pt>
                <c:pt idx="206">
                  <c:v>417</c:v>
                </c:pt>
                <c:pt idx="207">
                  <c:v>421</c:v>
                </c:pt>
                <c:pt idx="208">
                  <c:v>430</c:v>
                </c:pt>
                <c:pt idx="209">
                  <c:v>431</c:v>
                </c:pt>
                <c:pt idx="210">
                  <c:v>432</c:v>
                </c:pt>
                <c:pt idx="211">
                  <c:v>433</c:v>
                </c:pt>
                <c:pt idx="212">
                  <c:v>435</c:v>
                </c:pt>
                <c:pt idx="213">
                  <c:v>436</c:v>
                </c:pt>
                <c:pt idx="214">
                  <c:v>439</c:v>
                </c:pt>
                <c:pt idx="215">
                  <c:v>442</c:v>
                </c:pt>
                <c:pt idx="216">
                  <c:v>448</c:v>
                </c:pt>
                <c:pt idx="217">
                  <c:v>449</c:v>
                </c:pt>
                <c:pt idx="218">
                  <c:v>450</c:v>
                </c:pt>
                <c:pt idx="219">
                  <c:v>451</c:v>
                </c:pt>
                <c:pt idx="220">
                  <c:v>452</c:v>
                </c:pt>
                <c:pt idx="221">
                  <c:v>454</c:v>
                </c:pt>
                <c:pt idx="222">
                  <c:v>455</c:v>
                </c:pt>
                <c:pt idx="223">
                  <c:v>456</c:v>
                </c:pt>
                <c:pt idx="224">
                  <c:v>458</c:v>
                </c:pt>
                <c:pt idx="225">
                  <c:v>459</c:v>
                </c:pt>
                <c:pt idx="226">
                  <c:v>460</c:v>
                </c:pt>
                <c:pt idx="227">
                  <c:v>462</c:v>
                </c:pt>
                <c:pt idx="228">
                  <c:v>464</c:v>
                </c:pt>
                <c:pt idx="229">
                  <c:v>465</c:v>
                </c:pt>
                <c:pt idx="230">
                  <c:v>469</c:v>
                </c:pt>
                <c:pt idx="231">
                  <c:v>476</c:v>
                </c:pt>
                <c:pt idx="232">
                  <c:v>479</c:v>
                </c:pt>
                <c:pt idx="233">
                  <c:v>480</c:v>
                </c:pt>
                <c:pt idx="234">
                  <c:v>482</c:v>
                </c:pt>
                <c:pt idx="235">
                  <c:v>484</c:v>
                </c:pt>
                <c:pt idx="236">
                  <c:v>487</c:v>
                </c:pt>
                <c:pt idx="237">
                  <c:v>498</c:v>
                </c:pt>
                <c:pt idx="238">
                  <c:v>501</c:v>
                </c:pt>
                <c:pt idx="239">
                  <c:v>502</c:v>
                </c:pt>
                <c:pt idx="240">
                  <c:v>503</c:v>
                </c:pt>
                <c:pt idx="241">
                  <c:v>505</c:v>
                </c:pt>
                <c:pt idx="242">
                  <c:v>507</c:v>
                </c:pt>
                <c:pt idx="243">
                  <c:v>508</c:v>
                </c:pt>
                <c:pt idx="244">
                  <c:v>510</c:v>
                </c:pt>
                <c:pt idx="245">
                  <c:v>515</c:v>
                </c:pt>
                <c:pt idx="246">
                  <c:v>516</c:v>
                </c:pt>
                <c:pt idx="247">
                  <c:v>522</c:v>
                </c:pt>
                <c:pt idx="248">
                  <c:v>524</c:v>
                </c:pt>
                <c:pt idx="249">
                  <c:v>525</c:v>
                </c:pt>
                <c:pt idx="250">
                  <c:v>526</c:v>
                </c:pt>
                <c:pt idx="251">
                  <c:v>527</c:v>
                </c:pt>
                <c:pt idx="252">
                  <c:v>528</c:v>
                </c:pt>
                <c:pt idx="253">
                  <c:v>529</c:v>
                </c:pt>
                <c:pt idx="254">
                  <c:v>530</c:v>
                </c:pt>
                <c:pt idx="255">
                  <c:v>531</c:v>
                </c:pt>
                <c:pt idx="256">
                  <c:v>532</c:v>
                </c:pt>
                <c:pt idx="257">
                  <c:v>533</c:v>
                </c:pt>
                <c:pt idx="258">
                  <c:v>535</c:v>
                </c:pt>
                <c:pt idx="259">
                  <c:v>538</c:v>
                </c:pt>
                <c:pt idx="260">
                  <c:v>539</c:v>
                </c:pt>
                <c:pt idx="261">
                  <c:v>540</c:v>
                </c:pt>
                <c:pt idx="262">
                  <c:v>542</c:v>
                </c:pt>
                <c:pt idx="263">
                  <c:v>546</c:v>
                </c:pt>
                <c:pt idx="264">
                  <c:v>548</c:v>
                </c:pt>
                <c:pt idx="265">
                  <c:v>550</c:v>
                </c:pt>
                <c:pt idx="266">
                  <c:v>551</c:v>
                </c:pt>
                <c:pt idx="267">
                  <c:v>554</c:v>
                </c:pt>
                <c:pt idx="268">
                  <c:v>555</c:v>
                </c:pt>
                <c:pt idx="269">
                  <c:v>556</c:v>
                </c:pt>
                <c:pt idx="270">
                  <c:v>558</c:v>
                </c:pt>
                <c:pt idx="271">
                  <c:v>560</c:v>
                </c:pt>
                <c:pt idx="272">
                  <c:v>562</c:v>
                </c:pt>
                <c:pt idx="273">
                  <c:v>564</c:v>
                </c:pt>
                <c:pt idx="274">
                  <c:v>565</c:v>
                </c:pt>
                <c:pt idx="275">
                  <c:v>568</c:v>
                </c:pt>
                <c:pt idx="276">
                  <c:v>570</c:v>
                </c:pt>
                <c:pt idx="277">
                  <c:v>571</c:v>
                </c:pt>
                <c:pt idx="278">
                  <c:v>572</c:v>
                </c:pt>
                <c:pt idx="279">
                  <c:v>573</c:v>
                </c:pt>
                <c:pt idx="280">
                  <c:v>574</c:v>
                </c:pt>
                <c:pt idx="281">
                  <c:v>575</c:v>
                </c:pt>
                <c:pt idx="282">
                  <c:v>577</c:v>
                </c:pt>
                <c:pt idx="283">
                  <c:v>578</c:v>
                </c:pt>
                <c:pt idx="284">
                  <c:v>583</c:v>
                </c:pt>
                <c:pt idx="285">
                  <c:v>584</c:v>
                </c:pt>
                <c:pt idx="286">
                  <c:v>586</c:v>
                </c:pt>
                <c:pt idx="287">
                  <c:v>587</c:v>
                </c:pt>
                <c:pt idx="288">
                  <c:v>588</c:v>
                </c:pt>
                <c:pt idx="289">
                  <c:v>589</c:v>
                </c:pt>
                <c:pt idx="290">
                  <c:v>591</c:v>
                </c:pt>
                <c:pt idx="291">
                  <c:v>593</c:v>
                </c:pt>
                <c:pt idx="292">
                  <c:v>595</c:v>
                </c:pt>
                <c:pt idx="293">
                  <c:v>597</c:v>
                </c:pt>
                <c:pt idx="294">
                  <c:v>599</c:v>
                </c:pt>
                <c:pt idx="295">
                  <c:v>601</c:v>
                </c:pt>
                <c:pt idx="296">
                  <c:v>602</c:v>
                </c:pt>
                <c:pt idx="297">
                  <c:v>603</c:v>
                </c:pt>
                <c:pt idx="298">
                  <c:v>606</c:v>
                </c:pt>
                <c:pt idx="299">
                  <c:v>610</c:v>
                </c:pt>
                <c:pt idx="300">
                  <c:v>611</c:v>
                </c:pt>
                <c:pt idx="301">
                  <c:v>613</c:v>
                </c:pt>
                <c:pt idx="302">
                  <c:v>614</c:v>
                </c:pt>
                <c:pt idx="303">
                  <c:v>616</c:v>
                </c:pt>
                <c:pt idx="304">
                  <c:v>620</c:v>
                </c:pt>
                <c:pt idx="305">
                  <c:v>621</c:v>
                </c:pt>
                <c:pt idx="306">
                  <c:v>623</c:v>
                </c:pt>
                <c:pt idx="307">
                  <c:v>625</c:v>
                </c:pt>
                <c:pt idx="308">
                  <c:v>632</c:v>
                </c:pt>
                <c:pt idx="309">
                  <c:v>633</c:v>
                </c:pt>
                <c:pt idx="310">
                  <c:v>635</c:v>
                </c:pt>
                <c:pt idx="311">
                  <c:v>636</c:v>
                </c:pt>
                <c:pt idx="312">
                  <c:v>637</c:v>
                </c:pt>
                <c:pt idx="313">
                  <c:v>638</c:v>
                </c:pt>
                <c:pt idx="314">
                  <c:v>639</c:v>
                </c:pt>
                <c:pt idx="315">
                  <c:v>640</c:v>
                </c:pt>
                <c:pt idx="316">
                  <c:v>642</c:v>
                </c:pt>
                <c:pt idx="317">
                  <c:v>643</c:v>
                </c:pt>
                <c:pt idx="318">
                  <c:v>647</c:v>
                </c:pt>
                <c:pt idx="319">
                  <c:v>648</c:v>
                </c:pt>
                <c:pt idx="320">
                  <c:v>650</c:v>
                </c:pt>
                <c:pt idx="321">
                  <c:v>652</c:v>
                </c:pt>
                <c:pt idx="322">
                  <c:v>655</c:v>
                </c:pt>
                <c:pt idx="323">
                  <c:v>657</c:v>
                </c:pt>
                <c:pt idx="324">
                  <c:v>658</c:v>
                </c:pt>
                <c:pt idx="325">
                  <c:v>659</c:v>
                </c:pt>
                <c:pt idx="326">
                  <c:v>662</c:v>
                </c:pt>
                <c:pt idx="327">
                  <c:v>663</c:v>
                </c:pt>
                <c:pt idx="328">
                  <c:v>664</c:v>
                </c:pt>
                <c:pt idx="329">
                  <c:v>665</c:v>
                </c:pt>
                <c:pt idx="330">
                  <c:v>666</c:v>
                </c:pt>
                <c:pt idx="331">
                  <c:v>668</c:v>
                </c:pt>
                <c:pt idx="332">
                  <c:v>669</c:v>
                </c:pt>
                <c:pt idx="333">
                  <c:v>670</c:v>
                </c:pt>
                <c:pt idx="334">
                  <c:v>672</c:v>
                </c:pt>
                <c:pt idx="335">
                  <c:v>673</c:v>
                </c:pt>
                <c:pt idx="336">
                  <c:v>674</c:v>
                </c:pt>
                <c:pt idx="337">
                  <c:v>675</c:v>
                </c:pt>
                <c:pt idx="338">
                  <c:v>676</c:v>
                </c:pt>
                <c:pt idx="339">
                  <c:v>677</c:v>
                </c:pt>
                <c:pt idx="340">
                  <c:v>679</c:v>
                </c:pt>
                <c:pt idx="341">
                  <c:v>680</c:v>
                </c:pt>
                <c:pt idx="342">
                  <c:v>683</c:v>
                </c:pt>
                <c:pt idx="343">
                  <c:v>687</c:v>
                </c:pt>
                <c:pt idx="344">
                  <c:v>690</c:v>
                </c:pt>
                <c:pt idx="345">
                  <c:v>691</c:v>
                </c:pt>
                <c:pt idx="346">
                  <c:v>692</c:v>
                </c:pt>
                <c:pt idx="347">
                  <c:v>693</c:v>
                </c:pt>
                <c:pt idx="348">
                  <c:v>694</c:v>
                </c:pt>
                <c:pt idx="349">
                  <c:v>695</c:v>
                </c:pt>
                <c:pt idx="350">
                  <c:v>696</c:v>
                </c:pt>
                <c:pt idx="351">
                  <c:v>697</c:v>
                </c:pt>
                <c:pt idx="352">
                  <c:v>699</c:v>
                </c:pt>
                <c:pt idx="353">
                  <c:v>700</c:v>
                </c:pt>
                <c:pt idx="354">
                  <c:v>701</c:v>
                </c:pt>
                <c:pt idx="355">
                  <c:v>705</c:v>
                </c:pt>
                <c:pt idx="356">
                  <c:v>709</c:v>
                </c:pt>
                <c:pt idx="357">
                  <c:v>710</c:v>
                </c:pt>
                <c:pt idx="358">
                  <c:v>712</c:v>
                </c:pt>
                <c:pt idx="359">
                  <c:v>713</c:v>
                </c:pt>
                <c:pt idx="360">
                  <c:v>714</c:v>
                </c:pt>
                <c:pt idx="361">
                  <c:v>715</c:v>
                </c:pt>
                <c:pt idx="362">
                  <c:v>716</c:v>
                </c:pt>
                <c:pt idx="363">
                  <c:v>717</c:v>
                </c:pt>
                <c:pt idx="364">
                  <c:v>720</c:v>
                </c:pt>
                <c:pt idx="365">
                  <c:v>721</c:v>
                </c:pt>
                <c:pt idx="366">
                  <c:v>722</c:v>
                </c:pt>
                <c:pt idx="367">
                  <c:v>727</c:v>
                </c:pt>
                <c:pt idx="368">
                  <c:v>729</c:v>
                </c:pt>
                <c:pt idx="369">
                  <c:v>730</c:v>
                </c:pt>
                <c:pt idx="370">
                  <c:v>731</c:v>
                </c:pt>
                <c:pt idx="371">
                  <c:v>732</c:v>
                </c:pt>
                <c:pt idx="372">
                  <c:v>734</c:v>
                </c:pt>
                <c:pt idx="373">
                  <c:v>737</c:v>
                </c:pt>
                <c:pt idx="374">
                  <c:v>738</c:v>
                </c:pt>
                <c:pt idx="375">
                  <c:v>741</c:v>
                </c:pt>
                <c:pt idx="376">
                  <c:v>742</c:v>
                </c:pt>
                <c:pt idx="377">
                  <c:v>743</c:v>
                </c:pt>
                <c:pt idx="378">
                  <c:v>745</c:v>
                </c:pt>
                <c:pt idx="379">
                  <c:v>747</c:v>
                </c:pt>
                <c:pt idx="380">
                  <c:v>750</c:v>
                </c:pt>
                <c:pt idx="381">
                  <c:v>751</c:v>
                </c:pt>
                <c:pt idx="382">
                  <c:v>753</c:v>
                </c:pt>
                <c:pt idx="383">
                  <c:v>756</c:v>
                </c:pt>
                <c:pt idx="384">
                  <c:v>757</c:v>
                </c:pt>
                <c:pt idx="385">
                  <c:v>758</c:v>
                </c:pt>
                <c:pt idx="386">
                  <c:v>760</c:v>
                </c:pt>
                <c:pt idx="387">
                  <c:v>761</c:v>
                </c:pt>
                <c:pt idx="388">
                  <c:v>762</c:v>
                </c:pt>
                <c:pt idx="389">
                  <c:v>763</c:v>
                </c:pt>
                <c:pt idx="390">
                  <c:v>764</c:v>
                </c:pt>
                <c:pt idx="391">
                  <c:v>765</c:v>
                </c:pt>
                <c:pt idx="392">
                  <c:v>766</c:v>
                </c:pt>
                <c:pt idx="393">
                  <c:v>767</c:v>
                </c:pt>
                <c:pt idx="394">
                  <c:v>770</c:v>
                </c:pt>
                <c:pt idx="395">
                  <c:v>771</c:v>
                </c:pt>
                <c:pt idx="396">
                  <c:v>775</c:v>
                </c:pt>
                <c:pt idx="397">
                  <c:v>776</c:v>
                </c:pt>
                <c:pt idx="398">
                  <c:v>778</c:v>
                </c:pt>
                <c:pt idx="399">
                  <c:v>780</c:v>
                </c:pt>
                <c:pt idx="400">
                  <c:v>782</c:v>
                </c:pt>
                <c:pt idx="401">
                  <c:v>783</c:v>
                </c:pt>
                <c:pt idx="402">
                  <c:v>784</c:v>
                </c:pt>
                <c:pt idx="403">
                  <c:v>785</c:v>
                </c:pt>
                <c:pt idx="404">
                  <c:v>786</c:v>
                </c:pt>
                <c:pt idx="405">
                  <c:v>787</c:v>
                </c:pt>
                <c:pt idx="406">
                  <c:v>789</c:v>
                </c:pt>
                <c:pt idx="407">
                  <c:v>752</c:v>
                </c:pt>
                <c:pt idx="408">
                  <c:v>754</c:v>
                </c:pt>
                <c:pt idx="409">
                  <c:v>757</c:v>
                </c:pt>
                <c:pt idx="410">
                  <c:v>758</c:v>
                </c:pt>
                <c:pt idx="411">
                  <c:v>759</c:v>
                </c:pt>
                <c:pt idx="412">
                  <c:v>760</c:v>
                </c:pt>
                <c:pt idx="413">
                  <c:v>761</c:v>
                </c:pt>
                <c:pt idx="414">
                  <c:v>765</c:v>
                </c:pt>
                <c:pt idx="415">
                  <c:v>767</c:v>
                </c:pt>
                <c:pt idx="416">
                  <c:v>768</c:v>
                </c:pt>
                <c:pt idx="417">
                  <c:v>770</c:v>
                </c:pt>
                <c:pt idx="418">
                  <c:v>773</c:v>
                </c:pt>
                <c:pt idx="419">
                  <c:v>775</c:v>
                </c:pt>
                <c:pt idx="420">
                  <c:v>776</c:v>
                </c:pt>
                <c:pt idx="421">
                  <c:v>777</c:v>
                </c:pt>
                <c:pt idx="422">
                  <c:v>780</c:v>
                </c:pt>
                <c:pt idx="423">
                  <c:v>783</c:v>
                </c:pt>
                <c:pt idx="424">
                  <c:v>784</c:v>
                </c:pt>
                <c:pt idx="425">
                  <c:v>786</c:v>
                </c:pt>
                <c:pt idx="426">
                  <c:v>788</c:v>
                </c:pt>
                <c:pt idx="427">
                  <c:v>790</c:v>
                </c:pt>
                <c:pt idx="428">
                  <c:v>791</c:v>
                </c:pt>
                <c:pt idx="429">
                  <c:v>795</c:v>
                </c:pt>
                <c:pt idx="430">
                  <c:v>797</c:v>
                </c:pt>
                <c:pt idx="431">
                  <c:v>798</c:v>
                </c:pt>
                <c:pt idx="432">
                  <c:v>799</c:v>
                </c:pt>
                <c:pt idx="433">
                  <c:v>800</c:v>
                </c:pt>
                <c:pt idx="434">
                  <c:v>803</c:v>
                </c:pt>
                <c:pt idx="435">
                  <c:v>805</c:v>
                </c:pt>
                <c:pt idx="436">
                  <c:v>809</c:v>
                </c:pt>
                <c:pt idx="437">
                  <c:v>811</c:v>
                </c:pt>
                <c:pt idx="438">
                  <c:v>812</c:v>
                </c:pt>
                <c:pt idx="439">
                  <c:v>813</c:v>
                </c:pt>
                <c:pt idx="440">
                  <c:v>814</c:v>
                </c:pt>
                <c:pt idx="441">
                  <c:v>815</c:v>
                </c:pt>
                <c:pt idx="442">
                  <c:v>819</c:v>
                </c:pt>
                <c:pt idx="443">
                  <c:v>821</c:v>
                </c:pt>
                <c:pt idx="444">
                  <c:v>822</c:v>
                </c:pt>
                <c:pt idx="445">
                  <c:v>825</c:v>
                </c:pt>
                <c:pt idx="446">
                  <c:v>826</c:v>
                </c:pt>
                <c:pt idx="447">
                  <c:v>827</c:v>
                </c:pt>
                <c:pt idx="448">
                  <c:v>828</c:v>
                </c:pt>
                <c:pt idx="449">
                  <c:v>829</c:v>
                </c:pt>
                <c:pt idx="450">
                  <c:v>831</c:v>
                </c:pt>
                <c:pt idx="451">
                  <c:v>832</c:v>
                </c:pt>
                <c:pt idx="452">
                  <c:v>833</c:v>
                </c:pt>
                <c:pt idx="453">
                  <c:v>834</c:v>
                </c:pt>
                <c:pt idx="454">
                  <c:v>836</c:v>
                </c:pt>
                <c:pt idx="455">
                  <c:v>839</c:v>
                </c:pt>
                <c:pt idx="456">
                  <c:v>841</c:v>
                </c:pt>
                <c:pt idx="457">
                  <c:v>842</c:v>
                </c:pt>
                <c:pt idx="458">
                  <c:v>844</c:v>
                </c:pt>
                <c:pt idx="459">
                  <c:v>845</c:v>
                </c:pt>
                <c:pt idx="460">
                  <c:v>846</c:v>
                </c:pt>
                <c:pt idx="461">
                  <c:v>848</c:v>
                </c:pt>
                <c:pt idx="462">
                  <c:v>849</c:v>
                </c:pt>
                <c:pt idx="463">
                  <c:v>851</c:v>
                </c:pt>
                <c:pt idx="464">
                  <c:v>852</c:v>
                </c:pt>
                <c:pt idx="465">
                  <c:v>857</c:v>
                </c:pt>
                <c:pt idx="466">
                  <c:v>859</c:v>
                </c:pt>
                <c:pt idx="467">
                  <c:v>860</c:v>
                </c:pt>
                <c:pt idx="468">
                  <c:v>861</c:v>
                </c:pt>
                <c:pt idx="469">
                  <c:v>862</c:v>
                </c:pt>
                <c:pt idx="470">
                  <c:v>863</c:v>
                </c:pt>
                <c:pt idx="471">
                  <c:v>864</c:v>
                </c:pt>
                <c:pt idx="472">
                  <c:v>865</c:v>
                </c:pt>
                <c:pt idx="473">
                  <c:v>867</c:v>
                </c:pt>
                <c:pt idx="474">
                  <c:v>868</c:v>
                </c:pt>
                <c:pt idx="475">
                  <c:v>869</c:v>
                </c:pt>
                <c:pt idx="476">
                  <c:v>872</c:v>
                </c:pt>
                <c:pt idx="477">
                  <c:v>873</c:v>
                </c:pt>
                <c:pt idx="478">
                  <c:v>874</c:v>
                </c:pt>
                <c:pt idx="479">
                  <c:v>875</c:v>
                </c:pt>
                <c:pt idx="480">
                  <c:v>877</c:v>
                </c:pt>
                <c:pt idx="481">
                  <c:v>883</c:v>
                </c:pt>
                <c:pt idx="482">
                  <c:v>884</c:v>
                </c:pt>
                <c:pt idx="483">
                  <c:v>885</c:v>
                </c:pt>
                <c:pt idx="484">
                  <c:v>887</c:v>
                </c:pt>
                <c:pt idx="485">
                  <c:v>891</c:v>
                </c:pt>
                <c:pt idx="486">
                  <c:v>894</c:v>
                </c:pt>
                <c:pt idx="487">
                  <c:v>897</c:v>
                </c:pt>
                <c:pt idx="488">
                  <c:v>901</c:v>
                </c:pt>
                <c:pt idx="489">
                  <c:v>904</c:v>
                </c:pt>
                <c:pt idx="490">
                  <c:v>905</c:v>
                </c:pt>
                <c:pt idx="491">
                  <c:v>906</c:v>
                </c:pt>
                <c:pt idx="492">
                  <c:v>908</c:v>
                </c:pt>
                <c:pt idx="493">
                  <c:v>909</c:v>
                </c:pt>
                <c:pt idx="494">
                  <c:v>910</c:v>
                </c:pt>
                <c:pt idx="495">
                  <c:v>912</c:v>
                </c:pt>
                <c:pt idx="496">
                  <c:v>913</c:v>
                </c:pt>
                <c:pt idx="497">
                  <c:v>914</c:v>
                </c:pt>
                <c:pt idx="498">
                  <c:v>915</c:v>
                </c:pt>
                <c:pt idx="499">
                  <c:v>916</c:v>
                </c:pt>
                <c:pt idx="500">
                  <c:v>918</c:v>
                </c:pt>
                <c:pt idx="501">
                  <c:v>919</c:v>
                </c:pt>
                <c:pt idx="502">
                  <c:v>921</c:v>
                </c:pt>
                <c:pt idx="503">
                  <c:v>923</c:v>
                </c:pt>
                <c:pt idx="504">
                  <c:v>924</c:v>
                </c:pt>
                <c:pt idx="505">
                  <c:v>926</c:v>
                </c:pt>
                <c:pt idx="506">
                  <c:v>928</c:v>
                </c:pt>
                <c:pt idx="507">
                  <c:v>929</c:v>
                </c:pt>
                <c:pt idx="508">
                  <c:v>930</c:v>
                </c:pt>
                <c:pt idx="509">
                  <c:v>931</c:v>
                </c:pt>
                <c:pt idx="510">
                  <c:v>934</c:v>
                </c:pt>
                <c:pt idx="511">
                  <c:v>935</c:v>
                </c:pt>
                <c:pt idx="512">
                  <c:v>936</c:v>
                </c:pt>
                <c:pt idx="513">
                  <c:v>939</c:v>
                </c:pt>
                <c:pt idx="514">
                  <c:v>940</c:v>
                </c:pt>
                <c:pt idx="515">
                  <c:v>948</c:v>
                </c:pt>
                <c:pt idx="516">
                  <c:v>951</c:v>
                </c:pt>
                <c:pt idx="517">
                  <c:v>952</c:v>
                </c:pt>
                <c:pt idx="518">
                  <c:v>954</c:v>
                </c:pt>
                <c:pt idx="519">
                  <c:v>956</c:v>
                </c:pt>
                <c:pt idx="520">
                  <c:v>957</c:v>
                </c:pt>
                <c:pt idx="521">
                  <c:v>960</c:v>
                </c:pt>
                <c:pt idx="522">
                  <c:v>961</c:v>
                </c:pt>
                <c:pt idx="523">
                  <c:v>963</c:v>
                </c:pt>
                <c:pt idx="524">
                  <c:v>964</c:v>
                </c:pt>
                <c:pt idx="525">
                  <c:v>965</c:v>
                </c:pt>
                <c:pt idx="526">
                  <c:v>966</c:v>
                </c:pt>
                <c:pt idx="527">
                  <c:v>969</c:v>
                </c:pt>
                <c:pt idx="528">
                  <c:v>977</c:v>
                </c:pt>
                <c:pt idx="529">
                  <c:v>978</c:v>
                </c:pt>
                <c:pt idx="530">
                  <c:v>979</c:v>
                </c:pt>
                <c:pt idx="531">
                  <c:v>981</c:v>
                </c:pt>
                <c:pt idx="532">
                  <c:v>983</c:v>
                </c:pt>
                <c:pt idx="533">
                  <c:v>984</c:v>
                </c:pt>
                <c:pt idx="534">
                  <c:v>985</c:v>
                </c:pt>
                <c:pt idx="535">
                  <c:v>987</c:v>
                </c:pt>
                <c:pt idx="536">
                  <c:v>989</c:v>
                </c:pt>
                <c:pt idx="537">
                  <c:v>990</c:v>
                </c:pt>
                <c:pt idx="538">
                  <c:v>991</c:v>
                </c:pt>
                <c:pt idx="539">
                  <c:v>994</c:v>
                </c:pt>
                <c:pt idx="540">
                  <c:v>995</c:v>
                </c:pt>
                <c:pt idx="541">
                  <c:v>996</c:v>
                </c:pt>
                <c:pt idx="542">
                  <c:v>1001</c:v>
                </c:pt>
                <c:pt idx="543">
                  <c:v>1003</c:v>
                </c:pt>
                <c:pt idx="544">
                  <c:v>1004</c:v>
                </c:pt>
                <c:pt idx="545">
                  <c:v>1006</c:v>
                </c:pt>
                <c:pt idx="546">
                  <c:v>1007</c:v>
                </c:pt>
                <c:pt idx="547">
                  <c:v>1009</c:v>
                </c:pt>
                <c:pt idx="548">
                  <c:v>1015</c:v>
                </c:pt>
                <c:pt idx="549">
                  <c:v>1016</c:v>
                </c:pt>
                <c:pt idx="550">
                  <c:v>1018</c:v>
                </c:pt>
                <c:pt idx="551">
                  <c:v>1020</c:v>
                </c:pt>
                <c:pt idx="552">
                  <c:v>1024</c:v>
                </c:pt>
                <c:pt idx="553">
                  <c:v>1026</c:v>
                </c:pt>
                <c:pt idx="554">
                  <c:v>1028</c:v>
                </c:pt>
                <c:pt idx="555">
                  <c:v>1030</c:v>
                </c:pt>
                <c:pt idx="556">
                  <c:v>1032</c:v>
                </c:pt>
                <c:pt idx="557">
                  <c:v>1034</c:v>
                </c:pt>
                <c:pt idx="558">
                  <c:v>1035</c:v>
                </c:pt>
                <c:pt idx="559">
                  <c:v>1036</c:v>
                </c:pt>
                <c:pt idx="560">
                  <c:v>1037</c:v>
                </c:pt>
                <c:pt idx="561">
                  <c:v>1038</c:v>
                </c:pt>
                <c:pt idx="562">
                  <c:v>1042</c:v>
                </c:pt>
                <c:pt idx="563">
                  <c:v>1044</c:v>
                </c:pt>
                <c:pt idx="564">
                  <c:v>1045</c:v>
                </c:pt>
                <c:pt idx="565">
                  <c:v>1051</c:v>
                </c:pt>
                <c:pt idx="566">
                  <c:v>1053</c:v>
                </c:pt>
                <c:pt idx="567">
                  <c:v>1055</c:v>
                </c:pt>
                <c:pt idx="568">
                  <c:v>1056</c:v>
                </c:pt>
                <c:pt idx="569">
                  <c:v>1057</c:v>
                </c:pt>
                <c:pt idx="570">
                  <c:v>1063</c:v>
                </c:pt>
                <c:pt idx="571">
                  <c:v>1066</c:v>
                </c:pt>
                <c:pt idx="572">
                  <c:v>1068</c:v>
                </c:pt>
                <c:pt idx="573">
                  <c:v>1071</c:v>
                </c:pt>
                <c:pt idx="574">
                  <c:v>1074</c:v>
                </c:pt>
                <c:pt idx="575">
                  <c:v>1075</c:v>
                </c:pt>
                <c:pt idx="576">
                  <c:v>1077</c:v>
                </c:pt>
                <c:pt idx="577">
                  <c:v>1078</c:v>
                </c:pt>
                <c:pt idx="578">
                  <c:v>1079</c:v>
                </c:pt>
                <c:pt idx="579">
                  <c:v>1080</c:v>
                </c:pt>
                <c:pt idx="580">
                  <c:v>1082</c:v>
                </c:pt>
                <c:pt idx="581">
                  <c:v>1083</c:v>
                </c:pt>
                <c:pt idx="582">
                  <c:v>1085</c:v>
                </c:pt>
                <c:pt idx="583">
                  <c:v>1086</c:v>
                </c:pt>
                <c:pt idx="584">
                  <c:v>1087</c:v>
                </c:pt>
                <c:pt idx="585">
                  <c:v>1090</c:v>
                </c:pt>
                <c:pt idx="586">
                  <c:v>1091</c:v>
                </c:pt>
                <c:pt idx="587">
                  <c:v>1093</c:v>
                </c:pt>
                <c:pt idx="588">
                  <c:v>1101</c:v>
                </c:pt>
                <c:pt idx="589">
                  <c:v>1102</c:v>
                </c:pt>
                <c:pt idx="590">
                  <c:v>1103</c:v>
                </c:pt>
                <c:pt idx="591">
                  <c:v>1104</c:v>
                </c:pt>
                <c:pt idx="592">
                  <c:v>1105</c:v>
                </c:pt>
                <c:pt idx="593">
                  <c:v>1002</c:v>
                </c:pt>
                <c:pt idx="594">
                  <c:v>1003</c:v>
                </c:pt>
                <c:pt idx="595">
                  <c:v>1004</c:v>
                </c:pt>
                <c:pt idx="596">
                  <c:v>1007</c:v>
                </c:pt>
                <c:pt idx="597">
                  <c:v>1008</c:v>
                </c:pt>
                <c:pt idx="598">
                  <c:v>1009</c:v>
                </c:pt>
                <c:pt idx="599">
                  <c:v>1012</c:v>
                </c:pt>
                <c:pt idx="600">
                  <c:v>1014</c:v>
                </c:pt>
                <c:pt idx="601">
                  <c:v>1024</c:v>
                </c:pt>
                <c:pt idx="602">
                  <c:v>1027</c:v>
                </c:pt>
                <c:pt idx="603">
                  <c:v>1029</c:v>
                </c:pt>
                <c:pt idx="604">
                  <c:v>1030</c:v>
                </c:pt>
                <c:pt idx="605">
                  <c:v>1032</c:v>
                </c:pt>
                <c:pt idx="606">
                  <c:v>1033</c:v>
                </c:pt>
                <c:pt idx="607">
                  <c:v>1034</c:v>
                </c:pt>
                <c:pt idx="608">
                  <c:v>1036</c:v>
                </c:pt>
                <c:pt idx="609">
                  <c:v>1039</c:v>
                </c:pt>
                <c:pt idx="610">
                  <c:v>1040</c:v>
                </c:pt>
                <c:pt idx="611">
                  <c:v>1041</c:v>
                </c:pt>
                <c:pt idx="612">
                  <c:v>1042</c:v>
                </c:pt>
                <c:pt idx="613">
                  <c:v>1043</c:v>
                </c:pt>
                <c:pt idx="614">
                  <c:v>1044</c:v>
                </c:pt>
                <c:pt idx="615">
                  <c:v>1045</c:v>
                </c:pt>
                <c:pt idx="616">
                  <c:v>1046</c:v>
                </c:pt>
                <c:pt idx="617">
                  <c:v>1048</c:v>
                </c:pt>
                <c:pt idx="618">
                  <c:v>1050</c:v>
                </c:pt>
                <c:pt idx="619">
                  <c:v>1051</c:v>
                </c:pt>
                <c:pt idx="620">
                  <c:v>1053</c:v>
                </c:pt>
                <c:pt idx="621">
                  <c:v>1055</c:v>
                </c:pt>
                <c:pt idx="622">
                  <c:v>1057</c:v>
                </c:pt>
                <c:pt idx="623">
                  <c:v>1058</c:v>
                </c:pt>
                <c:pt idx="624">
                  <c:v>1059</c:v>
                </c:pt>
                <c:pt idx="625">
                  <c:v>1060</c:v>
                </c:pt>
                <c:pt idx="626">
                  <c:v>1061</c:v>
                </c:pt>
                <c:pt idx="627">
                  <c:v>1062</c:v>
                </c:pt>
                <c:pt idx="628">
                  <c:v>1066</c:v>
                </c:pt>
                <c:pt idx="629">
                  <c:v>1071</c:v>
                </c:pt>
                <c:pt idx="630">
                  <c:v>1072</c:v>
                </c:pt>
                <c:pt idx="631">
                  <c:v>1074</c:v>
                </c:pt>
                <c:pt idx="632">
                  <c:v>1075</c:v>
                </c:pt>
                <c:pt idx="633">
                  <c:v>1076</c:v>
                </c:pt>
                <c:pt idx="634">
                  <c:v>1079</c:v>
                </c:pt>
                <c:pt idx="635">
                  <c:v>1080</c:v>
                </c:pt>
                <c:pt idx="636">
                  <c:v>1081</c:v>
                </c:pt>
                <c:pt idx="637">
                  <c:v>1083</c:v>
                </c:pt>
                <c:pt idx="638">
                  <c:v>1086</c:v>
                </c:pt>
                <c:pt idx="639">
                  <c:v>1089</c:v>
                </c:pt>
                <c:pt idx="640">
                  <c:v>1091</c:v>
                </c:pt>
                <c:pt idx="641">
                  <c:v>1093</c:v>
                </c:pt>
                <c:pt idx="642">
                  <c:v>1094</c:v>
                </c:pt>
                <c:pt idx="643">
                  <c:v>1096</c:v>
                </c:pt>
                <c:pt idx="644">
                  <c:v>1097</c:v>
                </c:pt>
                <c:pt idx="645">
                  <c:v>1100</c:v>
                </c:pt>
                <c:pt idx="646">
                  <c:v>1101</c:v>
                </c:pt>
                <c:pt idx="647">
                  <c:v>1102</c:v>
                </c:pt>
                <c:pt idx="648">
                  <c:v>1104</c:v>
                </c:pt>
                <c:pt idx="649">
                  <c:v>1105</c:v>
                </c:pt>
                <c:pt idx="650">
                  <c:v>1106</c:v>
                </c:pt>
                <c:pt idx="651">
                  <c:v>1108</c:v>
                </c:pt>
                <c:pt idx="652">
                  <c:v>1109</c:v>
                </c:pt>
                <c:pt idx="653">
                  <c:v>1110</c:v>
                </c:pt>
                <c:pt idx="654">
                  <c:v>1111</c:v>
                </c:pt>
                <c:pt idx="655">
                  <c:v>1112</c:v>
                </c:pt>
                <c:pt idx="656">
                  <c:v>1113</c:v>
                </c:pt>
                <c:pt idx="657">
                  <c:v>1115</c:v>
                </c:pt>
                <c:pt idx="658">
                  <c:v>1118</c:v>
                </c:pt>
                <c:pt idx="659">
                  <c:v>1119</c:v>
                </c:pt>
                <c:pt idx="660">
                  <c:v>1121</c:v>
                </c:pt>
                <c:pt idx="661">
                  <c:v>1125</c:v>
                </c:pt>
                <c:pt idx="662">
                  <c:v>1126</c:v>
                </c:pt>
                <c:pt idx="663">
                  <c:v>1128</c:v>
                </c:pt>
                <c:pt idx="664">
                  <c:v>1132</c:v>
                </c:pt>
                <c:pt idx="665">
                  <c:v>1134</c:v>
                </c:pt>
                <c:pt idx="666">
                  <c:v>1136</c:v>
                </c:pt>
                <c:pt idx="667">
                  <c:v>1138</c:v>
                </c:pt>
                <c:pt idx="668">
                  <c:v>1125</c:v>
                </c:pt>
                <c:pt idx="669">
                  <c:v>1126</c:v>
                </c:pt>
                <c:pt idx="670">
                  <c:v>1127</c:v>
                </c:pt>
                <c:pt idx="671">
                  <c:v>1129</c:v>
                </c:pt>
                <c:pt idx="672">
                  <c:v>1132</c:v>
                </c:pt>
                <c:pt idx="673">
                  <c:v>1133</c:v>
                </c:pt>
                <c:pt idx="674">
                  <c:v>1135</c:v>
                </c:pt>
                <c:pt idx="675">
                  <c:v>1136</c:v>
                </c:pt>
                <c:pt idx="676">
                  <c:v>1137</c:v>
                </c:pt>
                <c:pt idx="677">
                  <c:v>1139</c:v>
                </c:pt>
                <c:pt idx="678">
                  <c:v>1143</c:v>
                </c:pt>
                <c:pt idx="679">
                  <c:v>1145</c:v>
                </c:pt>
                <c:pt idx="680">
                  <c:v>1146</c:v>
                </c:pt>
                <c:pt idx="681">
                  <c:v>1148</c:v>
                </c:pt>
                <c:pt idx="682">
                  <c:v>1149</c:v>
                </c:pt>
                <c:pt idx="683">
                  <c:v>1150</c:v>
                </c:pt>
                <c:pt idx="684">
                  <c:v>1152</c:v>
                </c:pt>
                <c:pt idx="685">
                  <c:v>1153</c:v>
                </c:pt>
                <c:pt idx="686">
                  <c:v>1157</c:v>
                </c:pt>
                <c:pt idx="687">
                  <c:v>1158</c:v>
                </c:pt>
                <c:pt idx="688">
                  <c:v>1159</c:v>
                </c:pt>
                <c:pt idx="689">
                  <c:v>1160</c:v>
                </c:pt>
                <c:pt idx="690">
                  <c:v>1161</c:v>
                </c:pt>
                <c:pt idx="691">
                  <c:v>1163</c:v>
                </c:pt>
                <c:pt idx="692">
                  <c:v>1165</c:v>
                </c:pt>
                <c:pt idx="693">
                  <c:v>1166</c:v>
                </c:pt>
                <c:pt idx="694">
                  <c:v>1167</c:v>
                </c:pt>
                <c:pt idx="695">
                  <c:v>1168</c:v>
                </c:pt>
                <c:pt idx="696">
                  <c:v>1169</c:v>
                </c:pt>
                <c:pt idx="697">
                  <c:v>1170</c:v>
                </c:pt>
                <c:pt idx="698">
                  <c:v>1173</c:v>
                </c:pt>
                <c:pt idx="699">
                  <c:v>1176</c:v>
                </c:pt>
                <c:pt idx="700">
                  <c:v>1178</c:v>
                </c:pt>
                <c:pt idx="701">
                  <c:v>1180</c:v>
                </c:pt>
                <c:pt idx="702">
                  <c:v>1181</c:v>
                </c:pt>
                <c:pt idx="703">
                  <c:v>1182</c:v>
                </c:pt>
                <c:pt idx="704">
                  <c:v>1183</c:v>
                </c:pt>
                <c:pt idx="705">
                  <c:v>1184</c:v>
                </c:pt>
                <c:pt idx="706">
                  <c:v>1188</c:v>
                </c:pt>
                <c:pt idx="707">
                  <c:v>1192</c:v>
                </c:pt>
                <c:pt idx="708">
                  <c:v>1194</c:v>
                </c:pt>
                <c:pt idx="709">
                  <c:v>1195</c:v>
                </c:pt>
                <c:pt idx="710">
                  <c:v>1198</c:v>
                </c:pt>
                <c:pt idx="711">
                  <c:v>1199</c:v>
                </c:pt>
                <c:pt idx="712">
                  <c:v>1200</c:v>
                </c:pt>
                <c:pt idx="713">
                  <c:v>1203</c:v>
                </c:pt>
                <c:pt idx="714">
                  <c:v>1206</c:v>
                </c:pt>
                <c:pt idx="715">
                  <c:v>1207</c:v>
                </c:pt>
                <c:pt idx="716">
                  <c:v>1208</c:v>
                </c:pt>
                <c:pt idx="717">
                  <c:v>1210</c:v>
                </c:pt>
                <c:pt idx="718">
                  <c:v>1211</c:v>
                </c:pt>
                <c:pt idx="719">
                  <c:v>1212</c:v>
                </c:pt>
                <c:pt idx="720">
                  <c:v>1215</c:v>
                </c:pt>
                <c:pt idx="721">
                  <c:v>1217</c:v>
                </c:pt>
                <c:pt idx="722">
                  <c:v>1218</c:v>
                </c:pt>
                <c:pt idx="723">
                  <c:v>1219</c:v>
                </c:pt>
                <c:pt idx="724">
                  <c:v>1220</c:v>
                </c:pt>
                <c:pt idx="725">
                  <c:v>1221</c:v>
                </c:pt>
                <c:pt idx="726">
                  <c:v>1222</c:v>
                </c:pt>
                <c:pt idx="727">
                  <c:v>1224</c:v>
                </c:pt>
                <c:pt idx="728">
                  <c:v>1225</c:v>
                </c:pt>
                <c:pt idx="729">
                  <c:v>1228</c:v>
                </c:pt>
                <c:pt idx="730">
                  <c:v>1233</c:v>
                </c:pt>
                <c:pt idx="731">
                  <c:v>1237</c:v>
                </c:pt>
                <c:pt idx="732">
                  <c:v>1245</c:v>
                </c:pt>
                <c:pt idx="733">
                  <c:v>1246</c:v>
                </c:pt>
                <c:pt idx="734">
                  <c:v>1247</c:v>
                </c:pt>
                <c:pt idx="735">
                  <c:v>1248</c:v>
                </c:pt>
                <c:pt idx="736">
                  <c:v>1252</c:v>
                </c:pt>
                <c:pt idx="737">
                  <c:v>1255</c:v>
                </c:pt>
                <c:pt idx="738">
                  <c:v>1256</c:v>
                </c:pt>
                <c:pt idx="739">
                  <c:v>1258</c:v>
                </c:pt>
                <c:pt idx="740">
                  <c:v>1259</c:v>
                </c:pt>
                <c:pt idx="741">
                  <c:v>1260</c:v>
                </c:pt>
                <c:pt idx="742">
                  <c:v>1261</c:v>
                </c:pt>
                <c:pt idx="743">
                  <c:v>1263</c:v>
                </c:pt>
                <c:pt idx="744">
                  <c:v>1265</c:v>
                </c:pt>
                <c:pt idx="745">
                  <c:v>1266</c:v>
                </c:pt>
                <c:pt idx="746">
                  <c:v>1267</c:v>
                </c:pt>
                <c:pt idx="747">
                  <c:v>1269</c:v>
                </c:pt>
                <c:pt idx="748">
                  <c:v>1270</c:v>
                </c:pt>
                <c:pt idx="749">
                  <c:v>1271</c:v>
                </c:pt>
                <c:pt idx="750">
                  <c:v>1273</c:v>
                </c:pt>
                <c:pt idx="751">
                  <c:v>1275</c:v>
                </c:pt>
                <c:pt idx="752">
                  <c:v>1281</c:v>
                </c:pt>
                <c:pt idx="753">
                  <c:v>1283</c:v>
                </c:pt>
                <c:pt idx="754">
                  <c:v>1287</c:v>
                </c:pt>
                <c:pt idx="755">
                  <c:v>1288</c:v>
                </c:pt>
                <c:pt idx="756">
                  <c:v>1289</c:v>
                </c:pt>
                <c:pt idx="757">
                  <c:v>1251</c:v>
                </c:pt>
                <c:pt idx="758">
                  <c:v>1256</c:v>
                </c:pt>
                <c:pt idx="759">
                  <c:v>1257</c:v>
                </c:pt>
                <c:pt idx="760">
                  <c:v>1261</c:v>
                </c:pt>
                <c:pt idx="761">
                  <c:v>1265</c:v>
                </c:pt>
                <c:pt idx="762">
                  <c:v>1268</c:v>
                </c:pt>
                <c:pt idx="763">
                  <c:v>1271</c:v>
                </c:pt>
                <c:pt idx="764">
                  <c:v>1272</c:v>
                </c:pt>
                <c:pt idx="765">
                  <c:v>1273</c:v>
                </c:pt>
                <c:pt idx="766">
                  <c:v>1276</c:v>
                </c:pt>
                <c:pt idx="767">
                  <c:v>1277</c:v>
                </c:pt>
                <c:pt idx="768">
                  <c:v>1250</c:v>
                </c:pt>
                <c:pt idx="769">
                  <c:v>1251</c:v>
                </c:pt>
                <c:pt idx="770">
                  <c:v>1252</c:v>
                </c:pt>
                <c:pt idx="771">
                  <c:v>1253</c:v>
                </c:pt>
                <c:pt idx="772">
                  <c:v>1254</c:v>
                </c:pt>
                <c:pt idx="773">
                  <c:v>1261</c:v>
                </c:pt>
                <c:pt idx="774">
                  <c:v>1262</c:v>
                </c:pt>
                <c:pt idx="775">
                  <c:v>1263</c:v>
                </c:pt>
                <c:pt idx="776">
                  <c:v>1264</c:v>
                </c:pt>
                <c:pt idx="777">
                  <c:v>1266</c:v>
                </c:pt>
                <c:pt idx="778">
                  <c:v>1267</c:v>
                </c:pt>
                <c:pt idx="779">
                  <c:v>1268</c:v>
                </c:pt>
                <c:pt idx="780">
                  <c:v>1269</c:v>
                </c:pt>
                <c:pt idx="781">
                  <c:v>1270</c:v>
                </c:pt>
                <c:pt idx="782">
                  <c:v>1271</c:v>
                </c:pt>
                <c:pt idx="783">
                  <c:v>1272</c:v>
                </c:pt>
                <c:pt idx="784">
                  <c:v>1273</c:v>
                </c:pt>
                <c:pt idx="785">
                  <c:v>1274</c:v>
                </c:pt>
                <c:pt idx="786">
                  <c:v>1277</c:v>
                </c:pt>
                <c:pt idx="787">
                  <c:v>1279</c:v>
                </c:pt>
                <c:pt idx="788">
                  <c:v>1284</c:v>
                </c:pt>
                <c:pt idx="789">
                  <c:v>1285</c:v>
                </c:pt>
                <c:pt idx="790">
                  <c:v>1286</c:v>
                </c:pt>
                <c:pt idx="791">
                  <c:v>1288</c:v>
                </c:pt>
                <c:pt idx="792">
                  <c:v>1295</c:v>
                </c:pt>
                <c:pt idx="793">
                  <c:v>1297</c:v>
                </c:pt>
                <c:pt idx="794">
                  <c:v>1301</c:v>
                </c:pt>
                <c:pt idx="795">
                  <c:v>1302</c:v>
                </c:pt>
                <c:pt idx="796">
                  <c:v>1303</c:v>
                </c:pt>
                <c:pt idx="797">
                  <c:v>1307</c:v>
                </c:pt>
                <c:pt idx="798">
                  <c:v>1309</c:v>
                </c:pt>
                <c:pt idx="799">
                  <c:v>1310</c:v>
                </c:pt>
                <c:pt idx="800">
                  <c:v>1312</c:v>
                </c:pt>
                <c:pt idx="801">
                  <c:v>1313</c:v>
                </c:pt>
                <c:pt idx="802">
                  <c:v>1315</c:v>
                </c:pt>
                <c:pt idx="803">
                  <c:v>1316</c:v>
                </c:pt>
                <c:pt idx="804">
                  <c:v>1322</c:v>
                </c:pt>
                <c:pt idx="805">
                  <c:v>1323</c:v>
                </c:pt>
                <c:pt idx="806">
                  <c:v>1324</c:v>
                </c:pt>
                <c:pt idx="807">
                  <c:v>1329</c:v>
                </c:pt>
                <c:pt idx="808">
                  <c:v>1330</c:v>
                </c:pt>
                <c:pt idx="809">
                  <c:v>1339</c:v>
                </c:pt>
                <c:pt idx="810">
                  <c:v>1340</c:v>
                </c:pt>
                <c:pt idx="811">
                  <c:v>1343</c:v>
                </c:pt>
                <c:pt idx="812">
                  <c:v>1344</c:v>
                </c:pt>
                <c:pt idx="813">
                  <c:v>1345</c:v>
                </c:pt>
                <c:pt idx="814">
                  <c:v>1346</c:v>
                </c:pt>
                <c:pt idx="815">
                  <c:v>1347</c:v>
                </c:pt>
                <c:pt idx="816">
                  <c:v>1348</c:v>
                </c:pt>
                <c:pt idx="817">
                  <c:v>1349</c:v>
                </c:pt>
                <c:pt idx="818">
                  <c:v>1351</c:v>
                </c:pt>
                <c:pt idx="819">
                  <c:v>1353</c:v>
                </c:pt>
                <c:pt idx="820">
                  <c:v>1354</c:v>
                </c:pt>
                <c:pt idx="821">
                  <c:v>1355</c:v>
                </c:pt>
                <c:pt idx="822">
                  <c:v>1357</c:v>
                </c:pt>
                <c:pt idx="823">
                  <c:v>1358</c:v>
                </c:pt>
                <c:pt idx="824">
                  <c:v>1360</c:v>
                </c:pt>
                <c:pt idx="825">
                  <c:v>1362</c:v>
                </c:pt>
                <c:pt idx="826">
                  <c:v>1363</c:v>
                </c:pt>
                <c:pt idx="827">
                  <c:v>1365</c:v>
                </c:pt>
                <c:pt idx="828">
                  <c:v>1366</c:v>
                </c:pt>
                <c:pt idx="829">
                  <c:v>1370</c:v>
                </c:pt>
                <c:pt idx="830">
                  <c:v>1371</c:v>
                </c:pt>
                <c:pt idx="831">
                  <c:v>1373</c:v>
                </c:pt>
                <c:pt idx="832">
                  <c:v>1374</c:v>
                </c:pt>
                <c:pt idx="833">
                  <c:v>1375</c:v>
                </c:pt>
                <c:pt idx="834">
                  <c:v>1376</c:v>
                </c:pt>
                <c:pt idx="835">
                  <c:v>1378</c:v>
                </c:pt>
                <c:pt idx="836">
                  <c:v>1379</c:v>
                </c:pt>
                <c:pt idx="837">
                  <c:v>1380</c:v>
                </c:pt>
                <c:pt idx="838">
                  <c:v>1381</c:v>
                </c:pt>
                <c:pt idx="839">
                  <c:v>1385</c:v>
                </c:pt>
                <c:pt idx="840">
                  <c:v>1387</c:v>
                </c:pt>
                <c:pt idx="841">
                  <c:v>1388</c:v>
                </c:pt>
                <c:pt idx="842">
                  <c:v>1389</c:v>
                </c:pt>
                <c:pt idx="843">
                  <c:v>1391</c:v>
                </c:pt>
                <c:pt idx="844">
                  <c:v>1393</c:v>
                </c:pt>
                <c:pt idx="845">
                  <c:v>1395</c:v>
                </c:pt>
                <c:pt idx="846">
                  <c:v>1397</c:v>
                </c:pt>
                <c:pt idx="847">
                  <c:v>1398</c:v>
                </c:pt>
                <c:pt idx="848">
                  <c:v>1399</c:v>
                </c:pt>
                <c:pt idx="849">
                  <c:v>1401</c:v>
                </c:pt>
                <c:pt idx="850">
                  <c:v>1402</c:v>
                </c:pt>
                <c:pt idx="851">
                  <c:v>1403</c:v>
                </c:pt>
                <c:pt idx="852">
                  <c:v>1404</c:v>
                </c:pt>
                <c:pt idx="853">
                  <c:v>1405</c:v>
                </c:pt>
                <c:pt idx="854">
                  <c:v>1406</c:v>
                </c:pt>
                <c:pt idx="855">
                  <c:v>1408</c:v>
                </c:pt>
                <c:pt idx="856">
                  <c:v>1409</c:v>
                </c:pt>
                <c:pt idx="857">
                  <c:v>1412</c:v>
                </c:pt>
                <c:pt idx="858">
                  <c:v>1413</c:v>
                </c:pt>
                <c:pt idx="859">
                  <c:v>1415</c:v>
                </c:pt>
                <c:pt idx="860">
                  <c:v>1416</c:v>
                </c:pt>
                <c:pt idx="861">
                  <c:v>1419</c:v>
                </c:pt>
                <c:pt idx="862">
                  <c:v>1420</c:v>
                </c:pt>
                <c:pt idx="863">
                  <c:v>1421</c:v>
                </c:pt>
                <c:pt idx="864">
                  <c:v>1422</c:v>
                </c:pt>
                <c:pt idx="865">
                  <c:v>1423</c:v>
                </c:pt>
                <c:pt idx="866">
                  <c:v>1425</c:v>
                </c:pt>
                <c:pt idx="867">
                  <c:v>1429</c:v>
                </c:pt>
                <c:pt idx="868">
                  <c:v>1431</c:v>
                </c:pt>
                <c:pt idx="869">
                  <c:v>1432</c:v>
                </c:pt>
                <c:pt idx="870">
                  <c:v>1433</c:v>
                </c:pt>
                <c:pt idx="871">
                  <c:v>1436</c:v>
                </c:pt>
                <c:pt idx="872">
                  <c:v>1437</c:v>
                </c:pt>
                <c:pt idx="873">
                  <c:v>1439</c:v>
                </c:pt>
                <c:pt idx="874">
                  <c:v>1440</c:v>
                </c:pt>
                <c:pt idx="875">
                  <c:v>1443</c:v>
                </c:pt>
                <c:pt idx="876">
                  <c:v>1444</c:v>
                </c:pt>
                <c:pt idx="877">
                  <c:v>1445</c:v>
                </c:pt>
                <c:pt idx="878">
                  <c:v>1446</c:v>
                </c:pt>
                <c:pt idx="879">
                  <c:v>1448</c:v>
                </c:pt>
                <c:pt idx="880">
                  <c:v>1450</c:v>
                </c:pt>
                <c:pt idx="881">
                  <c:v>1452</c:v>
                </c:pt>
                <c:pt idx="882">
                  <c:v>1453</c:v>
                </c:pt>
                <c:pt idx="883">
                  <c:v>1455</c:v>
                </c:pt>
                <c:pt idx="884">
                  <c:v>1456</c:v>
                </c:pt>
                <c:pt idx="885">
                  <c:v>1457</c:v>
                </c:pt>
                <c:pt idx="886">
                  <c:v>1458</c:v>
                </c:pt>
                <c:pt idx="887">
                  <c:v>1460</c:v>
                </c:pt>
                <c:pt idx="888">
                  <c:v>1463</c:v>
                </c:pt>
                <c:pt idx="889">
                  <c:v>1464</c:v>
                </c:pt>
                <c:pt idx="890">
                  <c:v>1465</c:v>
                </c:pt>
                <c:pt idx="891">
                  <c:v>1466</c:v>
                </c:pt>
                <c:pt idx="892">
                  <c:v>1467</c:v>
                </c:pt>
                <c:pt idx="893">
                  <c:v>1470</c:v>
                </c:pt>
                <c:pt idx="894">
                  <c:v>1471</c:v>
                </c:pt>
                <c:pt idx="895">
                  <c:v>1473</c:v>
                </c:pt>
                <c:pt idx="896">
                  <c:v>1474</c:v>
                </c:pt>
                <c:pt idx="897">
                  <c:v>1475</c:v>
                </c:pt>
                <c:pt idx="898">
                  <c:v>1476</c:v>
                </c:pt>
                <c:pt idx="899">
                  <c:v>1478</c:v>
                </c:pt>
                <c:pt idx="900">
                  <c:v>1479</c:v>
                </c:pt>
                <c:pt idx="901">
                  <c:v>1480</c:v>
                </c:pt>
                <c:pt idx="902">
                  <c:v>1484</c:v>
                </c:pt>
                <c:pt idx="903">
                  <c:v>1487</c:v>
                </c:pt>
                <c:pt idx="904">
                  <c:v>1488</c:v>
                </c:pt>
                <c:pt idx="905">
                  <c:v>1489</c:v>
                </c:pt>
                <c:pt idx="906">
                  <c:v>1492</c:v>
                </c:pt>
                <c:pt idx="907">
                  <c:v>1493</c:v>
                </c:pt>
                <c:pt idx="908">
                  <c:v>1494</c:v>
                </c:pt>
                <c:pt idx="909">
                  <c:v>1495</c:v>
                </c:pt>
                <c:pt idx="910">
                  <c:v>1496</c:v>
                </c:pt>
                <c:pt idx="911">
                  <c:v>1498</c:v>
                </c:pt>
                <c:pt idx="912">
                  <c:v>1499</c:v>
                </c:pt>
                <c:pt idx="913">
                  <c:v>1500</c:v>
                </c:pt>
                <c:pt idx="914">
                  <c:v>1503</c:v>
                </c:pt>
                <c:pt idx="915">
                  <c:v>1504</c:v>
                </c:pt>
                <c:pt idx="916">
                  <c:v>1506</c:v>
                </c:pt>
                <c:pt idx="917">
                  <c:v>1507</c:v>
                </c:pt>
                <c:pt idx="918">
                  <c:v>1508</c:v>
                </c:pt>
                <c:pt idx="919">
                  <c:v>1511</c:v>
                </c:pt>
                <c:pt idx="920">
                  <c:v>1513</c:v>
                </c:pt>
                <c:pt idx="921">
                  <c:v>1514</c:v>
                </c:pt>
                <c:pt idx="922">
                  <c:v>1515</c:v>
                </c:pt>
                <c:pt idx="923">
                  <c:v>1516</c:v>
                </c:pt>
                <c:pt idx="924">
                  <c:v>1517</c:v>
                </c:pt>
                <c:pt idx="925">
                  <c:v>1520</c:v>
                </c:pt>
                <c:pt idx="926">
                  <c:v>1523</c:v>
                </c:pt>
                <c:pt idx="927">
                  <c:v>1524</c:v>
                </c:pt>
                <c:pt idx="928">
                  <c:v>1527</c:v>
                </c:pt>
                <c:pt idx="929">
                  <c:v>1528</c:v>
                </c:pt>
                <c:pt idx="930">
                  <c:v>1532</c:v>
                </c:pt>
                <c:pt idx="931">
                  <c:v>1535</c:v>
                </c:pt>
                <c:pt idx="932">
                  <c:v>1536</c:v>
                </c:pt>
                <c:pt idx="933">
                  <c:v>1538</c:v>
                </c:pt>
                <c:pt idx="934">
                  <c:v>1540</c:v>
                </c:pt>
                <c:pt idx="935">
                  <c:v>1542</c:v>
                </c:pt>
                <c:pt idx="936">
                  <c:v>1543</c:v>
                </c:pt>
                <c:pt idx="937">
                  <c:v>1544</c:v>
                </c:pt>
                <c:pt idx="938">
                  <c:v>1545</c:v>
                </c:pt>
                <c:pt idx="939">
                  <c:v>1549</c:v>
                </c:pt>
                <c:pt idx="940">
                  <c:v>1550</c:v>
                </c:pt>
                <c:pt idx="941">
                  <c:v>1551</c:v>
                </c:pt>
                <c:pt idx="942">
                  <c:v>1553</c:v>
                </c:pt>
                <c:pt idx="943">
                  <c:v>1554</c:v>
                </c:pt>
                <c:pt idx="944">
                  <c:v>1555</c:v>
                </c:pt>
                <c:pt idx="945">
                  <c:v>1559</c:v>
                </c:pt>
                <c:pt idx="946">
                  <c:v>1561</c:v>
                </c:pt>
                <c:pt idx="947">
                  <c:v>1563</c:v>
                </c:pt>
                <c:pt idx="948">
                  <c:v>1565</c:v>
                </c:pt>
                <c:pt idx="949">
                  <c:v>1566</c:v>
                </c:pt>
                <c:pt idx="950">
                  <c:v>1568</c:v>
                </c:pt>
                <c:pt idx="951">
                  <c:v>1569</c:v>
                </c:pt>
                <c:pt idx="952">
                  <c:v>1572</c:v>
                </c:pt>
                <c:pt idx="953">
                  <c:v>1574</c:v>
                </c:pt>
                <c:pt idx="954">
                  <c:v>1575</c:v>
                </c:pt>
                <c:pt idx="955">
                  <c:v>1578</c:v>
                </c:pt>
                <c:pt idx="956">
                  <c:v>1581</c:v>
                </c:pt>
                <c:pt idx="957">
                  <c:v>1585</c:v>
                </c:pt>
                <c:pt idx="958">
                  <c:v>1587</c:v>
                </c:pt>
                <c:pt idx="959">
                  <c:v>1588</c:v>
                </c:pt>
                <c:pt idx="960">
                  <c:v>1591</c:v>
                </c:pt>
                <c:pt idx="961">
                  <c:v>1595</c:v>
                </c:pt>
                <c:pt idx="962">
                  <c:v>1596</c:v>
                </c:pt>
                <c:pt idx="963">
                  <c:v>1597</c:v>
                </c:pt>
                <c:pt idx="964">
                  <c:v>1598</c:v>
                </c:pt>
                <c:pt idx="965">
                  <c:v>1601</c:v>
                </c:pt>
                <c:pt idx="966">
                  <c:v>1602</c:v>
                </c:pt>
                <c:pt idx="967">
                  <c:v>1603</c:v>
                </c:pt>
                <c:pt idx="968">
                  <c:v>1605</c:v>
                </c:pt>
                <c:pt idx="969">
                  <c:v>1606</c:v>
                </c:pt>
                <c:pt idx="970">
                  <c:v>1607</c:v>
                </c:pt>
                <c:pt idx="971">
                  <c:v>1609</c:v>
                </c:pt>
                <c:pt idx="972">
                  <c:v>1610</c:v>
                </c:pt>
                <c:pt idx="973">
                  <c:v>1613</c:v>
                </c:pt>
                <c:pt idx="974">
                  <c:v>1614</c:v>
                </c:pt>
                <c:pt idx="975">
                  <c:v>1616</c:v>
                </c:pt>
                <c:pt idx="976">
                  <c:v>1618</c:v>
                </c:pt>
                <c:pt idx="977">
                  <c:v>1619</c:v>
                </c:pt>
                <c:pt idx="978">
                  <c:v>1620</c:v>
                </c:pt>
                <c:pt idx="979">
                  <c:v>1624</c:v>
                </c:pt>
                <c:pt idx="980">
                  <c:v>1627</c:v>
                </c:pt>
                <c:pt idx="981">
                  <c:v>1628</c:v>
                </c:pt>
                <c:pt idx="982">
                  <c:v>1629</c:v>
                </c:pt>
                <c:pt idx="983">
                  <c:v>1630</c:v>
                </c:pt>
                <c:pt idx="984">
                  <c:v>1633</c:v>
                </c:pt>
                <c:pt idx="985">
                  <c:v>1636</c:v>
                </c:pt>
                <c:pt idx="986">
                  <c:v>1637</c:v>
                </c:pt>
                <c:pt idx="987">
                  <c:v>1638</c:v>
                </c:pt>
                <c:pt idx="988">
                  <c:v>1639</c:v>
                </c:pt>
                <c:pt idx="989">
                  <c:v>1640</c:v>
                </c:pt>
                <c:pt idx="990">
                  <c:v>1642</c:v>
                </c:pt>
                <c:pt idx="991">
                  <c:v>1645</c:v>
                </c:pt>
                <c:pt idx="992">
                  <c:v>1648</c:v>
                </c:pt>
                <c:pt idx="993">
                  <c:v>1652</c:v>
                </c:pt>
                <c:pt idx="994">
                  <c:v>1653</c:v>
                </c:pt>
                <c:pt idx="995">
                  <c:v>1654</c:v>
                </c:pt>
                <c:pt idx="996">
                  <c:v>1655</c:v>
                </c:pt>
                <c:pt idx="997">
                  <c:v>1656</c:v>
                </c:pt>
                <c:pt idx="998">
                  <c:v>1658</c:v>
                </c:pt>
                <c:pt idx="999">
                  <c:v>1659</c:v>
                </c:pt>
                <c:pt idx="1000">
                  <c:v>1660</c:v>
                </c:pt>
              </c:strCache>
            </c:strRef>
          </c:xVal>
          <c:yVal>
            <c:numRef>
              <c:f>'tiny-yolo-without-transfer-lear'!$C$1:$C$1001</c:f>
              <c:numCache>
                <c:formatCode>General</c:formatCode>
                <c:ptCount val="1001"/>
                <c:pt idx="0">
                  <c:v>0.0</c:v>
                </c:pt>
                <c:pt idx="1">
                  <c:v>107.4452896118164</c:v>
                </c:pt>
                <c:pt idx="2">
                  <c:v>107.6794815063476</c:v>
                </c:pt>
                <c:pt idx="3">
                  <c:v>105.9423217773438</c:v>
                </c:pt>
                <c:pt idx="4">
                  <c:v>105.8534240722656</c:v>
                </c:pt>
                <c:pt idx="5">
                  <c:v>106.1877212524414</c:v>
                </c:pt>
                <c:pt idx="6">
                  <c:v>106.04150390625</c:v>
                </c:pt>
                <c:pt idx="7">
                  <c:v>105.896240234375</c:v>
                </c:pt>
                <c:pt idx="8">
                  <c:v>105.6163024902344</c:v>
                </c:pt>
                <c:pt idx="9">
                  <c:v>106.0757751464843</c:v>
                </c:pt>
                <c:pt idx="10">
                  <c:v>105.4019317626953</c:v>
                </c:pt>
                <c:pt idx="11">
                  <c:v>105.430290222168</c:v>
                </c:pt>
                <c:pt idx="12">
                  <c:v>105.6113204956055</c:v>
                </c:pt>
                <c:pt idx="13">
                  <c:v>105.1941375732422</c:v>
                </c:pt>
                <c:pt idx="14">
                  <c:v>104.7465515136719</c:v>
                </c:pt>
                <c:pt idx="15">
                  <c:v>104.9104385375976</c:v>
                </c:pt>
                <c:pt idx="16">
                  <c:v>104.6490020751953</c:v>
                </c:pt>
                <c:pt idx="17">
                  <c:v>104.3602294921875</c:v>
                </c:pt>
                <c:pt idx="18">
                  <c:v>104.2188034057617</c:v>
                </c:pt>
                <c:pt idx="19">
                  <c:v>104.2323455810547</c:v>
                </c:pt>
                <c:pt idx="20">
                  <c:v>104.2856597900391</c:v>
                </c:pt>
                <c:pt idx="21">
                  <c:v>103.7086181640625</c:v>
                </c:pt>
                <c:pt idx="22">
                  <c:v>103.6626586914062</c:v>
                </c:pt>
                <c:pt idx="23">
                  <c:v>103.9921340942383</c:v>
                </c:pt>
                <c:pt idx="24">
                  <c:v>103.5581665039062</c:v>
                </c:pt>
                <c:pt idx="25">
                  <c:v>103.1545944213867</c:v>
                </c:pt>
                <c:pt idx="26">
                  <c:v>103.7054901123047</c:v>
                </c:pt>
                <c:pt idx="27">
                  <c:v>103.6278686523437</c:v>
                </c:pt>
                <c:pt idx="28">
                  <c:v>102.9996643066406</c:v>
                </c:pt>
                <c:pt idx="29">
                  <c:v>102.6514282226562</c:v>
                </c:pt>
                <c:pt idx="30">
                  <c:v>102.5028457641602</c:v>
                </c:pt>
                <c:pt idx="31">
                  <c:v>102.7166900634766</c:v>
                </c:pt>
                <c:pt idx="32">
                  <c:v>102.1436309814453</c:v>
                </c:pt>
                <c:pt idx="33">
                  <c:v>102.202407836914</c:v>
                </c:pt>
                <c:pt idx="34">
                  <c:v>102.0951461791992</c:v>
                </c:pt>
                <c:pt idx="35">
                  <c:v>101.7233581542969</c:v>
                </c:pt>
                <c:pt idx="36">
                  <c:v>101.4971237182617</c:v>
                </c:pt>
                <c:pt idx="37">
                  <c:v>101.1429214477539</c:v>
                </c:pt>
                <c:pt idx="38">
                  <c:v>101.4437561035156</c:v>
                </c:pt>
                <c:pt idx="39">
                  <c:v>100.9280700683594</c:v>
                </c:pt>
                <c:pt idx="40">
                  <c:v>100.8270874023437</c:v>
                </c:pt>
                <c:pt idx="41">
                  <c:v>100.6682052612305</c:v>
                </c:pt>
                <c:pt idx="42">
                  <c:v>100.0350723266601</c:v>
                </c:pt>
                <c:pt idx="43">
                  <c:v>99.74859619140625</c:v>
                </c:pt>
                <c:pt idx="44">
                  <c:v>99.5997314453125</c:v>
                </c:pt>
                <c:pt idx="45">
                  <c:v>99.58538818359372</c:v>
                </c:pt>
                <c:pt idx="46">
                  <c:v>99.61581420898436</c:v>
                </c:pt>
                <c:pt idx="47">
                  <c:v>99.03875732421875</c:v>
                </c:pt>
                <c:pt idx="48">
                  <c:v>98.47466278076173</c:v>
                </c:pt>
                <c:pt idx="49">
                  <c:v>97.11856079101562</c:v>
                </c:pt>
                <c:pt idx="50">
                  <c:v>96.56198120117187</c:v>
                </c:pt>
                <c:pt idx="51">
                  <c:v>96.47959899902344</c:v>
                </c:pt>
                <c:pt idx="52">
                  <c:v>94.90193939208983</c:v>
                </c:pt>
                <c:pt idx="53">
                  <c:v>94.17327880859372</c:v>
                </c:pt>
                <c:pt idx="54">
                  <c:v>94.86626434326173</c:v>
                </c:pt>
                <c:pt idx="55">
                  <c:v>93.65118408203125</c:v>
                </c:pt>
                <c:pt idx="56">
                  <c:v>93.8157272338867</c:v>
                </c:pt>
                <c:pt idx="57">
                  <c:v>93.30641174316405</c:v>
                </c:pt>
                <c:pt idx="58">
                  <c:v>92.5854949951172</c:v>
                </c:pt>
                <c:pt idx="59">
                  <c:v>92.73509979248045</c:v>
                </c:pt>
                <c:pt idx="60">
                  <c:v>91.77668762207031</c:v>
                </c:pt>
                <c:pt idx="61">
                  <c:v>92.396484375</c:v>
                </c:pt>
                <c:pt idx="62">
                  <c:v>90.97112274169923</c:v>
                </c:pt>
                <c:pt idx="63">
                  <c:v>90.26554870605467</c:v>
                </c:pt>
                <c:pt idx="64">
                  <c:v>89.83442687988281</c:v>
                </c:pt>
                <c:pt idx="65">
                  <c:v>89.26214599609375</c:v>
                </c:pt>
                <c:pt idx="66">
                  <c:v>89.39251708984376</c:v>
                </c:pt>
                <c:pt idx="67">
                  <c:v>88.704345703125</c:v>
                </c:pt>
                <c:pt idx="68">
                  <c:v>88.59999847412108</c:v>
                </c:pt>
                <c:pt idx="69">
                  <c:v>88.42723083496094</c:v>
                </c:pt>
                <c:pt idx="70">
                  <c:v>87.4885787963867</c:v>
                </c:pt>
                <c:pt idx="71">
                  <c:v>87.93647766113282</c:v>
                </c:pt>
                <c:pt idx="72">
                  <c:v>86.50672912597656</c:v>
                </c:pt>
                <c:pt idx="73">
                  <c:v>86.48512268066406</c:v>
                </c:pt>
                <c:pt idx="74">
                  <c:v>85.76797485351561</c:v>
                </c:pt>
                <c:pt idx="75">
                  <c:v>85.84569549560548</c:v>
                </c:pt>
                <c:pt idx="76">
                  <c:v>85.06746673583984</c:v>
                </c:pt>
                <c:pt idx="77">
                  <c:v>85.05940246582031</c:v>
                </c:pt>
                <c:pt idx="78">
                  <c:v>84.32650756835936</c:v>
                </c:pt>
                <c:pt idx="79">
                  <c:v>83.54180908203126</c:v>
                </c:pt>
                <c:pt idx="80">
                  <c:v>83.69329833984375</c:v>
                </c:pt>
                <c:pt idx="81">
                  <c:v>82.60760498046876</c:v>
                </c:pt>
                <c:pt idx="82">
                  <c:v>83.27455139160155</c:v>
                </c:pt>
                <c:pt idx="83">
                  <c:v>82.41948699951173</c:v>
                </c:pt>
                <c:pt idx="84">
                  <c:v>80.83348846435547</c:v>
                </c:pt>
                <c:pt idx="85">
                  <c:v>80.16570281982419</c:v>
                </c:pt>
                <c:pt idx="86">
                  <c:v>80.6119155883789</c:v>
                </c:pt>
                <c:pt idx="87">
                  <c:v>80.35276031494138</c:v>
                </c:pt>
                <c:pt idx="88">
                  <c:v>79.67301177978514</c:v>
                </c:pt>
                <c:pt idx="89">
                  <c:v>78.76292419433595</c:v>
                </c:pt>
                <c:pt idx="90">
                  <c:v>78.46087646484376</c:v>
                </c:pt>
                <c:pt idx="91">
                  <c:v>77.63504791259763</c:v>
                </c:pt>
                <c:pt idx="92">
                  <c:v>77.98384094238281</c:v>
                </c:pt>
                <c:pt idx="93">
                  <c:v>77.50594329833984</c:v>
                </c:pt>
                <c:pt idx="94">
                  <c:v>77.17811584472653</c:v>
                </c:pt>
                <c:pt idx="95">
                  <c:v>76.70878601074219</c:v>
                </c:pt>
                <c:pt idx="96">
                  <c:v>74.74363708496095</c:v>
                </c:pt>
                <c:pt idx="97">
                  <c:v>73.6957244873047</c:v>
                </c:pt>
                <c:pt idx="98">
                  <c:v>72.58058166503906</c:v>
                </c:pt>
                <c:pt idx="99">
                  <c:v>71.97280120849607</c:v>
                </c:pt>
                <c:pt idx="100">
                  <c:v>72.00729370117188</c:v>
                </c:pt>
                <c:pt idx="101">
                  <c:v>70.86999511718749</c:v>
                </c:pt>
                <c:pt idx="102">
                  <c:v>70.58860778808594</c:v>
                </c:pt>
                <c:pt idx="103">
                  <c:v>70.24810791015625</c:v>
                </c:pt>
                <c:pt idx="104">
                  <c:v>69.48538208007811</c:v>
                </c:pt>
                <c:pt idx="105">
                  <c:v>69.92041015624999</c:v>
                </c:pt>
                <c:pt idx="106">
                  <c:v>68.0229949951172</c:v>
                </c:pt>
                <c:pt idx="107">
                  <c:v>67.66931152343749</c:v>
                </c:pt>
                <c:pt idx="108">
                  <c:v>67.49405670166017</c:v>
                </c:pt>
                <c:pt idx="109">
                  <c:v>66.77810668945311</c:v>
                </c:pt>
                <c:pt idx="110">
                  <c:v>66.97747039794922</c:v>
                </c:pt>
                <c:pt idx="111">
                  <c:v>66.57705688476561</c:v>
                </c:pt>
                <c:pt idx="112">
                  <c:v>66.1523742675781</c:v>
                </c:pt>
                <c:pt idx="113">
                  <c:v>66.03904724121095</c:v>
                </c:pt>
                <c:pt idx="114">
                  <c:v>64.91986083984376</c:v>
                </c:pt>
                <c:pt idx="115">
                  <c:v>65.33590698242185</c:v>
                </c:pt>
                <c:pt idx="116">
                  <c:v>65.49517059326172</c:v>
                </c:pt>
                <c:pt idx="117">
                  <c:v>64.47044372558594</c:v>
                </c:pt>
                <c:pt idx="118">
                  <c:v>63.13587188720702</c:v>
                </c:pt>
                <c:pt idx="119">
                  <c:v>62.01757431030273</c:v>
                </c:pt>
                <c:pt idx="120">
                  <c:v>61.32154083251953</c:v>
                </c:pt>
                <c:pt idx="121">
                  <c:v>60.77397918701172</c:v>
                </c:pt>
                <c:pt idx="122">
                  <c:v>60.10854721069335</c:v>
                </c:pt>
                <c:pt idx="123">
                  <c:v>60.02450561523437</c:v>
                </c:pt>
                <c:pt idx="124">
                  <c:v>58.74936294555664</c:v>
                </c:pt>
                <c:pt idx="125">
                  <c:v>57.6123390197754</c:v>
                </c:pt>
                <c:pt idx="126">
                  <c:v>57.21998596191406</c:v>
                </c:pt>
                <c:pt idx="127">
                  <c:v>56.83800506591796</c:v>
                </c:pt>
                <c:pt idx="128">
                  <c:v>56.90527725219726</c:v>
                </c:pt>
                <c:pt idx="129">
                  <c:v>56.94767761230467</c:v>
                </c:pt>
                <c:pt idx="130">
                  <c:v>55.0851173400879</c:v>
                </c:pt>
                <c:pt idx="131">
                  <c:v>54.11961364746094</c:v>
                </c:pt>
                <c:pt idx="132">
                  <c:v>53.91235733032227</c:v>
                </c:pt>
                <c:pt idx="133">
                  <c:v>53.7572135925293</c:v>
                </c:pt>
                <c:pt idx="134">
                  <c:v>52.2544822692871</c:v>
                </c:pt>
                <c:pt idx="135">
                  <c:v>51.28453826904296</c:v>
                </c:pt>
                <c:pt idx="136">
                  <c:v>50.5826759338379</c:v>
                </c:pt>
                <c:pt idx="137">
                  <c:v>49.11399841308594</c:v>
                </c:pt>
                <c:pt idx="138">
                  <c:v>48.69404220581055</c:v>
                </c:pt>
                <c:pt idx="139">
                  <c:v>48.36783599853516</c:v>
                </c:pt>
                <c:pt idx="140">
                  <c:v>47.20455169677735</c:v>
                </c:pt>
                <c:pt idx="141">
                  <c:v>46.87872314453125</c:v>
                </c:pt>
                <c:pt idx="142">
                  <c:v>48.65809631347656</c:v>
                </c:pt>
                <c:pt idx="143">
                  <c:v>46.22109985351562</c:v>
                </c:pt>
                <c:pt idx="144">
                  <c:v>46.44424819946288</c:v>
                </c:pt>
                <c:pt idx="145">
                  <c:v>45.00849914550781</c:v>
                </c:pt>
                <c:pt idx="146">
                  <c:v>44.93406677246093</c:v>
                </c:pt>
                <c:pt idx="147">
                  <c:v>43.76166915893555</c:v>
                </c:pt>
                <c:pt idx="148">
                  <c:v>43.888916015625</c:v>
                </c:pt>
                <c:pt idx="149">
                  <c:v>43.25271606445313</c:v>
                </c:pt>
                <c:pt idx="150">
                  <c:v>42.03640747070312</c:v>
                </c:pt>
                <c:pt idx="151">
                  <c:v>41.38284301757812</c:v>
                </c:pt>
                <c:pt idx="152">
                  <c:v>40.82117462158202</c:v>
                </c:pt>
                <c:pt idx="153">
                  <c:v>40.56277465820312</c:v>
                </c:pt>
                <c:pt idx="154">
                  <c:v>40.50077056884765</c:v>
                </c:pt>
                <c:pt idx="155">
                  <c:v>39.91321945190429</c:v>
                </c:pt>
                <c:pt idx="156">
                  <c:v>38.8400993347168</c:v>
                </c:pt>
                <c:pt idx="157">
                  <c:v>38.81195068359374</c:v>
                </c:pt>
                <c:pt idx="158">
                  <c:v>38.72239685058595</c:v>
                </c:pt>
                <c:pt idx="159">
                  <c:v>39.30719757080077</c:v>
                </c:pt>
                <c:pt idx="160">
                  <c:v>37.17002487182616</c:v>
                </c:pt>
                <c:pt idx="161">
                  <c:v>37.98021697998046</c:v>
                </c:pt>
                <c:pt idx="162">
                  <c:v>35.00988388061523</c:v>
                </c:pt>
                <c:pt idx="163">
                  <c:v>35.13714218139648</c:v>
                </c:pt>
                <c:pt idx="164">
                  <c:v>35.33071136474609</c:v>
                </c:pt>
                <c:pt idx="165">
                  <c:v>34.1547622680664</c:v>
                </c:pt>
                <c:pt idx="166">
                  <c:v>33.35336685180663</c:v>
                </c:pt>
                <c:pt idx="167">
                  <c:v>33.35089492797851</c:v>
                </c:pt>
                <c:pt idx="168">
                  <c:v>32.21224975585937</c:v>
                </c:pt>
                <c:pt idx="169">
                  <c:v>32.66560363769531</c:v>
                </c:pt>
                <c:pt idx="170">
                  <c:v>31.19196319580078</c:v>
                </c:pt>
                <c:pt idx="171">
                  <c:v>30.8305950164795</c:v>
                </c:pt>
                <c:pt idx="172">
                  <c:v>31.21744537353515</c:v>
                </c:pt>
                <c:pt idx="173">
                  <c:v>31.95818901062011</c:v>
                </c:pt>
                <c:pt idx="174">
                  <c:v>30.31819534301758</c:v>
                </c:pt>
                <c:pt idx="175">
                  <c:v>29.75553703308105</c:v>
                </c:pt>
                <c:pt idx="176">
                  <c:v>29.46789169311523</c:v>
                </c:pt>
                <c:pt idx="177">
                  <c:v>28.75755882263184</c:v>
                </c:pt>
                <c:pt idx="178">
                  <c:v>28.79566764831543</c:v>
                </c:pt>
                <c:pt idx="179">
                  <c:v>28.72996520996093</c:v>
                </c:pt>
                <c:pt idx="180">
                  <c:v>28.69162559509278</c:v>
                </c:pt>
                <c:pt idx="181">
                  <c:v>28.05490493774414</c:v>
                </c:pt>
                <c:pt idx="182">
                  <c:v>27.95394515991211</c:v>
                </c:pt>
                <c:pt idx="183">
                  <c:v>26.65711784362793</c:v>
                </c:pt>
                <c:pt idx="184">
                  <c:v>26.96892166137695</c:v>
                </c:pt>
                <c:pt idx="185">
                  <c:v>26.31395721435547</c:v>
                </c:pt>
                <c:pt idx="186">
                  <c:v>26.28032684326171</c:v>
                </c:pt>
                <c:pt idx="187">
                  <c:v>27.67248153686523</c:v>
                </c:pt>
                <c:pt idx="188">
                  <c:v>25.02530670166015</c:v>
                </c:pt>
                <c:pt idx="189">
                  <c:v>25.04582977294922</c:v>
                </c:pt>
                <c:pt idx="190">
                  <c:v>25.38225936889649</c:v>
                </c:pt>
                <c:pt idx="191">
                  <c:v>24.72363281249999</c:v>
                </c:pt>
                <c:pt idx="192">
                  <c:v>24.57133293151855</c:v>
                </c:pt>
                <c:pt idx="193">
                  <c:v>24.69731903076172</c:v>
                </c:pt>
                <c:pt idx="194">
                  <c:v>24.00812721252441</c:v>
                </c:pt>
                <c:pt idx="195">
                  <c:v>23.07650756835937</c:v>
                </c:pt>
                <c:pt idx="196">
                  <c:v>22.79697418212891</c:v>
                </c:pt>
                <c:pt idx="197">
                  <c:v>21.90183067321777</c:v>
                </c:pt>
                <c:pt idx="198">
                  <c:v>21.55488967895508</c:v>
                </c:pt>
                <c:pt idx="199">
                  <c:v>21.74312973022461</c:v>
                </c:pt>
                <c:pt idx="200">
                  <c:v>19.67030715942383</c:v>
                </c:pt>
                <c:pt idx="201">
                  <c:v>19.19334983825683</c:v>
                </c:pt>
                <c:pt idx="202">
                  <c:v>19.13048934936523</c:v>
                </c:pt>
                <c:pt idx="203">
                  <c:v>18.72249984741211</c:v>
                </c:pt>
                <c:pt idx="204">
                  <c:v>18.18022537231445</c:v>
                </c:pt>
                <c:pt idx="205">
                  <c:v>18.1592903137207</c:v>
                </c:pt>
                <c:pt idx="206">
                  <c:v>17.37648200988769</c:v>
                </c:pt>
                <c:pt idx="207">
                  <c:v>17.06512832641602</c:v>
                </c:pt>
                <c:pt idx="208">
                  <c:v>15.34051513671875</c:v>
                </c:pt>
                <c:pt idx="209">
                  <c:v>14.9157133102417</c:v>
                </c:pt>
                <c:pt idx="210">
                  <c:v>15.19760704040527</c:v>
                </c:pt>
                <c:pt idx="211">
                  <c:v>15.1635913848877</c:v>
                </c:pt>
                <c:pt idx="212">
                  <c:v>14.6635913848877</c:v>
                </c:pt>
                <c:pt idx="213">
                  <c:v>14.78529930114746</c:v>
                </c:pt>
                <c:pt idx="214">
                  <c:v>14.74246597290039</c:v>
                </c:pt>
                <c:pt idx="215">
                  <c:v>15.25114440917969</c:v>
                </c:pt>
                <c:pt idx="216">
                  <c:v>13.4824447631836</c:v>
                </c:pt>
                <c:pt idx="217">
                  <c:v>14.04098510742187</c:v>
                </c:pt>
                <c:pt idx="218">
                  <c:v>12.94284439086914</c:v>
                </c:pt>
                <c:pt idx="219">
                  <c:v>13.00237083435058</c:v>
                </c:pt>
                <c:pt idx="220">
                  <c:v>12.61037826538086</c:v>
                </c:pt>
                <c:pt idx="221">
                  <c:v>12.50647830963135</c:v>
                </c:pt>
                <c:pt idx="222">
                  <c:v>12.10518169403076</c:v>
                </c:pt>
                <c:pt idx="223">
                  <c:v>12.11325263977051</c:v>
                </c:pt>
                <c:pt idx="224">
                  <c:v>11.93069267272949</c:v>
                </c:pt>
                <c:pt idx="225">
                  <c:v>13.39923477172852</c:v>
                </c:pt>
                <c:pt idx="226">
                  <c:v>12.7064266204834</c:v>
                </c:pt>
                <c:pt idx="227">
                  <c:v>12.0477352142334</c:v>
                </c:pt>
                <c:pt idx="228">
                  <c:v>11.29890441894531</c:v>
                </c:pt>
                <c:pt idx="229">
                  <c:v>12.21185302734375</c:v>
                </c:pt>
                <c:pt idx="230">
                  <c:v>11.16141128540039</c:v>
                </c:pt>
                <c:pt idx="231">
                  <c:v>10.36421489715576</c:v>
                </c:pt>
                <c:pt idx="232">
                  <c:v>9.86138916015625</c:v>
                </c:pt>
                <c:pt idx="233">
                  <c:v>10.41382598876953</c:v>
                </c:pt>
                <c:pt idx="234">
                  <c:v>10.43716049194336</c:v>
                </c:pt>
                <c:pt idx="235">
                  <c:v>9.58536720275879</c:v>
                </c:pt>
                <c:pt idx="236">
                  <c:v>9.74880790710449</c:v>
                </c:pt>
                <c:pt idx="237">
                  <c:v>10.26580715179443</c:v>
                </c:pt>
                <c:pt idx="238">
                  <c:v>8.782562255859376</c:v>
                </c:pt>
                <c:pt idx="239">
                  <c:v>8.500482559204105</c:v>
                </c:pt>
                <c:pt idx="240">
                  <c:v>7.449019432067871</c:v>
                </c:pt>
                <c:pt idx="241">
                  <c:v>7.631011486053467</c:v>
                </c:pt>
                <c:pt idx="242">
                  <c:v>8.068239212036132</c:v>
                </c:pt>
                <c:pt idx="243">
                  <c:v>8.628725051879879</c:v>
                </c:pt>
                <c:pt idx="244">
                  <c:v>9.383392333984376</c:v>
                </c:pt>
                <c:pt idx="245">
                  <c:v>7.389637470245361</c:v>
                </c:pt>
                <c:pt idx="246">
                  <c:v>7.017110347747801</c:v>
                </c:pt>
                <c:pt idx="247">
                  <c:v>6.690435886383056</c:v>
                </c:pt>
                <c:pt idx="248">
                  <c:v>5.947832584381104</c:v>
                </c:pt>
                <c:pt idx="249">
                  <c:v>6.646728515625</c:v>
                </c:pt>
                <c:pt idx="250">
                  <c:v>6.12434959411621</c:v>
                </c:pt>
                <c:pt idx="251">
                  <c:v>7.88984775543213</c:v>
                </c:pt>
                <c:pt idx="252">
                  <c:v>7.671656608581543</c:v>
                </c:pt>
                <c:pt idx="253">
                  <c:v>7.112133026123046</c:v>
                </c:pt>
                <c:pt idx="254">
                  <c:v>6.46024799346924</c:v>
                </c:pt>
                <c:pt idx="255">
                  <c:v>6.02542018890381</c:v>
                </c:pt>
                <c:pt idx="256">
                  <c:v>6.899719238281249</c:v>
                </c:pt>
                <c:pt idx="257">
                  <c:v>5.660941123962401</c:v>
                </c:pt>
                <c:pt idx="258">
                  <c:v>6.179755687713623</c:v>
                </c:pt>
                <c:pt idx="259">
                  <c:v>5.829236030578612</c:v>
                </c:pt>
                <c:pt idx="260">
                  <c:v>6.028961181640626</c:v>
                </c:pt>
                <c:pt idx="261">
                  <c:v>6.530988693237305</c:v>
                </c:pt>
                <c:pt idx="262">
                  <c:v>5.932233810424806</c:v>
                </c:pt>
                <c:pt idx="263">
                  <c:v>6.231217861175537</c:v>
                </c:pt>
                <c:pt idx="264">
                  <c:v>6.923901557922362</c:v>
                </c:pt>
                <c:pt idx="265">
                  <c:v>5.938902854919434</c:v>
                </c:pt>
                <c:pt idx="266">
                  <c:v>6.300939559936522</c:v>
                </c:pt>
                <c:pt idx="267">
                  <c:v>7.266045570373535</c:v>
                </c:pt>
                <c:pt idx="268">
                  <c:v>5.135037422180176</c:v>
                </c:pt>
                <c:pt idx="269">
                  <c:v>5.905373573303223</c:v>
                </c:pt>
                <c:pt idx="270">
                  <c:v>5.813102722167969</c:v>
                </c:pt>
                <c:pt idx="271">
                  <c:v>5.187580585479735</c:v>
                </c:pt>
                <c:pt idx="272">
                  <c:v>5.692240715026856</c:v>
                </c:pt>
                <c:pt idx="273">
                  <c:v>4.48226833343506</c:v>
                </c:pt>
                <c:pt idx="274">
                  <c:v>6.215383052825928</c:v>
                </c:pt>
                <c:pt idx="275">
                  <c:v>4.854164600372314</c:v>
                </c:pt>
                <c:pt idx="276">
                  <c:v>6.03503179550171</c:v>
                </c:pt>
                <c:pt idx="277">
                  <c:v>7.142772674560547</c:v>
                </c:pt>
                <c:pt idx="278">
                  <c:v>3.974865674972534</c:v>
                </c:pt>
                <c:pt idx="279">
                  <c:v>4.445857048034668</c:v>
                </c:pt>
                <c:pt idx="280">
                  <c:v>3.74268889427185</c:v>
                </c:pt>
                <c:pt idx="281">
                  <c:v>5.118957519531248</c:v>
                </c:pt>
                <c:pt idx="282">
                  <c:v>5.092060089111328</c:v>
                </c:pt>
                <c:pt idx="283">
                  <c:v>4.23739290237427</c:v>
                </c:pt>
                <c:pt idx="284">
                  <c:v>6.209982872009276</c:v>
                </c:pt>
                <c:pt idx="285">
                  <c:v>5.823940753936768</c:v>
                </c:pt>
                <c:pt idx="286">
                  <c:v>4.78235673904419</c:v>
                </c:pt>
                <c:pt idx="287">
                  <c:v>4.54719638824463</c:v>
                </c:pt>
                <c:pt idx="288">
                  <c:v>6.127723217010496</c:v>
                </c:pt>
                <c:pt idx="289">
                  <c:v>4.006737709045409</c:v>
                </c:pt>
                <c:pt idx="290">
                  <c:v>4.565608024597168</c:v>
                </c:pt>
                <c:pt idx="291">
                  <c:v>4.569193363189697</c:v>
                </c:pt>
                <c:pt idx="292">
                  <c:v>4.22422981262207</c:v>
                </c:pt>
                <c:pt idx="293">
                  <c:v>3.94042444229126</c:v>
                </c:pt>
                <c:pt idx="294">
                  <c:v>4.35634708404541</c:v>
                </c:pt>
                <c:pt idx="295">
                  <c:v>3.97721242904663</c:v>
                </c:pt>
                <c:pt idx="296">
                  <c:v>4.630465507507324</c:v>
                </c:pt>
                <c:pt idx="297">
                  <c:v>4.416680335998536</c:v>
                </c:pt>
                <c:pt idx="298">
                  <c:v>6.09196949005127</c:v>
                </c:pt>
                <c:pt idx="299">
                  <c:v>4.103317260742187</c:v>
                </c:pt>
                <c:pt idx="300">
                  <c:v>3.314685821533202</c:v>
                </c:pt>
                <c:pt idx="301">
                  <c:v>4.845676422119141</c:v>
                </c:pt>
                <c:pt idx="302">
                  <c:v>3.394785165786743</c:v>
                </c:pt>
                <c:pt idx="303">
                  <c:v>3.819712162017822</c:v>
                </c:pt>
                <c:pt idx="304">
                  <c:v>5.595660209655762</c:v>
                </c:pt>
                <c:pt idx="305">
                  <c:v>6.987894535064697</c:v>
                </c:pt>
                <c:pt idx="306">
                  <c:v>3.43057632446289</c:v>
                </c:pt>
                <c:pt idx="307">
                  <c:v>3.924503564834595</c:v>
                </c:pt>
                <c:pt idx="308">
                  <c:v>3.822836637496948</c:v>
                </c:pt>
                <c:pt idx="309">
                  <c:v>4.372309684753418</c:v>
                </c:pt>
                <c:pt idx="310">
                  <c:v>3.534233331680298</c:v>
                </c:pt>
                <c:pt idx="311">
                  <c:v>4.629816532135008</c:v>
                </c:pt>
                <c:pt idx="312">
                  <c:v>5.08573341369629</c:v>
                </c:pt>
                <c:pt idx="313">
                  <c:v>3.001307010650635</c:v>
                </c:pt>
                <c:pt idx="314">
                  <c:v>3.214416980743408</c:v>
                </c:pt>
                <c:pt idx="315">
                  <c:v>4.62769079208374</c:v>
                </c:pt>
                <c:pt idx="316">
                  <c:v>3.978750705718994</c:v>
                </c:pt>
                <c:pt idx="317">
                  <c:v>3.772445678710937</c:v>
                </c:pt>
                <c:pt idx="318">
                  <c:v>3.214985370635987</c:v>
                </c:pt>
                <c:pt idx="319">
                  <c:v>5.339456558227538</c:v>
                </c:pt>
                <c:pt idx="320">
                  <c:v>3.951598644256592</c:v>
                </c:pt>
                <c:pt idx="321">
                  <c:v>3.399446964263915</c:v>
                </c:pt>
                <c:pt idx="322">
                  <c:v>3.802880764007568</c:v>
                </c:pt>
                <c:pt idx="323">
                  <c:v>2.972136497497559</c:v>
                </c:pt>
                <c:pt idx="324">
                  <c:v>3.501558780670166</c:v>
                </c:pt>
                <c:pt idx="325">
                  <c:v>3.669894218444824</c:v>
                </c:pt>
                <c:pt idx="326">
                  <c:v>2.956156253814697</c:v>
                </c:pt>
                <c:pt idx="327">
                  <c:v>4.231437206268311</c:v>
                </c:pt>
                <c:pt idx="328">
                  <c:v>2.935423374176025</c:v>
                </c:pt>
                <c:pt idx="329">
                  <c:v>2.992398023605347</c:v>
                </c:pt>
                <c:pt idx="330">
                  <c:v>4.466679096221924</c:v>
                </c:pt>
                <c:pt idx="331">
                  <c:v>3.664327144622803</c:v>
                </c:pt>
                <c:pt idx="332">
                  <c:v>4.227090835571288</c:v>
                </c:pt>
                <c:pt idx="333">
                  <c:v>4.450689792633058</c:v>
                </c:pt>
                <c:pt idx="334">
                  <c:v>3.080745220184326</c:v>
                </c:pt>
                <c:pt idx="335">
                  <c:v>4.30437135696411</c:v>
                </c:pt>
                <c:pt idx="336">
                  <c:v>2.930401086807251</c:v>
                </c:pt>
                <c:pt idx="337">
                  <c:v>2.841216564178467</c:v>
                </c:pt>
                <c:pt idx="338">
                  <c:v>2.96311640739441</c:v>
                </c:pt>
                <c:pt idx="339">
                  <c:v>3.302912712097168</c:v>
                </c:pt>
                <c:pt idx="340">
                  <c:v>2.816684484481811</c:v>
                </c:pt>
                <c:pt idx="341">
                  <c:v>3.885452747344971</c:v>
                </c:pt>
                <c:pt idx="342">
                  <c:v>3.083561658859253</c:v>
                </c:pt>
                <c:pt idx="343">
                  <c:v>1.95510995388031</c:v>
                </c:pt>
                <c:pt idx="344">
                  <c:v>2.609682559967041</c:v>
                </c:pt>
                <c:pt idx="345">
                  <c:v>2.812981605529784</c:v>
                </c:pt>
                <c:pt idx="346">
                  <c:v>2.438232421875</c:v>
                </c:pt>
                <c:pt idx="347">
                  <c:v>3.230906009674073</c:v>
                </c:pt>
                <c:pt idx="348">
                  <c:v>3.359111785888672</c:v>
                </c:pt>
                <c:pt idx="349">
                  <c:v>2.48169732093811</c:v>
                </c:pt>
                <c:pt idx="350">
                  <c:v>2.333952903747558</c:v>
                </c:pt>
                <c:pt idx="351">
                  <c:v>2.820530891418457</c:v>
                </c:pt>
                <c:pt idx="352">
                  <c:v>4.932548522949219</c:v>
                </c:pt>
                <c:pt idx="353">
                  <c:v>2.653051137924194</c:v>
                </c:pt>
                <c:pt idx="354">
                  <c:v>3.481437683105469</c:v>
                </c:pt>
                <c:pt idx="355">
                  <c:v>1.976349830627441</c:v>
                </c:pt>
                <c:pt idx="356">
                  <c:v>4.002325057983398</c:v>
                </c:pt>
                <c:pt idx="357">
                  <c:v>2.456324577331543</c:v>
                </c:pt>
                <c:pt idx="358">
                  <c:v>3.007117033004761</c:v>
                </c:pt>
                <c:pt idx="359">
                  <c:v>2.925195217132569</c:v>
                </c:pt>
                <c:pt idx="360">
                  <c:v>2.485625505447388</c:v>
                </c:pt>
                <c:pt idx="361">
                  <c:v>2.904112577438355</c:v>
                </c:pt>
                <c:pt idx="362">
                  <c:v>2.949326515197754</c:v>
                </c:pt>
                <c:pt idx="363">
                  <c:v>3.016450881958007</c:v>
                </c:pt>
                <c:pt idx="364">
                  <c:v>2.136056900024414</c:v>
                </c:pt>
                <c:pt idx="365">
                  <c:v>3.723432779312134</c:v>
                </c:pt>
                <c:pt idx="366">
                  <c:v>2.126406908035278</c:v>
                </c:pt>
                <c:pt idx="367">
                  <c:v>3.56882905960083</c:v>
                </c:pt>
                <c:pt idx="368">
                  <c:v>2.352690696716308</c:v>
                </c:pt>
                <c:pt idx="369">
                  <c:v>3.196767568588257</c:v>
                </c:pt>
                <c:pt idx="370">
                  <c:v>3.677224159240723</c:v>
                </c:pt>
                <c:pt idx="371">
                  <c:v>3.972272396087646</c:v>
                </c:pt>
                <c:pt idx="372">
                  <c:v>2.94649338722229</c:v>
                </c:pt>
                <c:pt idx="373">
                  <c:v>2.75177001953125</c:v>
                </c:pt>
                <c:pt idx="374">
                  <c:v>2.430962324142456</c:v>
                </c:pt>
                <c:pt idx="375">
                  <c:v>2.313321590423584</c:v>
                </c:pt>
                <c:pt idx="376">
                  <c:v>2.551941871643066</c:v>
                </c:pt>
                <c:pt idx="377">
                  <c:v>2.746434211730957</c:v>
                </c:pt>
                <c:pt idx="378">
                  <c:v>2.60445213317871</c:v>
                </c:pt>
                <c:pt idx="379">
                  <c:v>3.25168228149414</c:v>
                </c:pt>
                <c:pt idx="380">
                  <c:v>2.779674291610718</c:v>
                </c:pt>
                <c:pt idx="381">
                  <c:v>1.93367600440979</c:v>
                </c:pt>
                <c:pt idx="382">
                  <c:v>4.429198265075684</c:v>
                </c:pt>
                <c:pt idx="383">
                  <c:v>3.054347276687622</c:v>
                </c:pt>
                <c:pt idx="384">
                  <c:v>4.28489351272583</c:v>
                </c:pt>
                <c:pt idx="385">
                  <c:v>4.368434429168699</c:v>
                </c:pt>
                <c:pt idx="386">
                  <c:v>2.662894248962403</c:v>
                </c:pt>
                <c:pt idx="387">
                  <c:v>2.843218564987183</c:v>
                </c:pt>
                <c:pt idx="388">
                  <c:v>1.694769620895386</c:v>
                </c:pt>
                <c:pt idx="389">
                  <c:v>3.131062984466553</c:v>
                </c:pt>
                <c:pt idx="390">
                  <c:v>2.609183788299561</c:v>
                </c:pt>
                <c:pt idx="391">
                  <c:v>4.65424108505249</c:v>
                </c:pt>
                <c:pt idx="392">
                  <c:v>4.344717979431151</c:v>
                </c:pt>
                <c:pt idx="393">
                  <c:v>2.418634414672851</c:v>
                </c:pt>
                <c:pt idx="394">
                  <c:v>2.704105138778686</c:v>
                </c:pt>
                <c:pt idx="395">
                  <c:v>2.664645195007324</c:v>
                </c:pt>
                <c:pt idx="396">
                  <c:v>2.523662090301514</c:v>
                </c:pt>
                <c:pt idx="397">
                  <c:v>3.106265068054199</c:v>
                </c:pt>
                <c:pt idx="398">
                  <c:v>3.899914026260376</c:v>
                </c:pt>
                <c:pt idx="399">
                  <c:v>3.996517419815063</c:v>
                </c:pt>
                <c:pt idx="400">
                  <c:v>4.101507186889648</c:v>
                </c:pt>
                <c:pt idx="401">
                  <c:v>3.288805246353149</c:v>
                </c:pt>
                <c:pt idx="402">
                  <c:v>2.133025884628295</c:v>
                </c:pt>
                <c:pt idx="403">
                  <c:v>5.404446601867676</c:v>
                </c:pt>
                <c:pt idx="404">
                  <c:v>2.814268112182617</c:v>
                </c:pt>
                <c:pt idx="405">
                  <c:v>4.455729484558108</c:v>
                </c:pt>
                <c:pt idx="406">
                  <c:v>3.007761955261231</c:v>
                </c:pt>
                <c:pt idx="407">
                  <c:v>3.191926002502442</c:v>
                </c:pt>
                <c:pt idx="408">
                  <c:v>3.19973087310791</c:v>
                </c:pt>
                <c:pt idx="409">
                  <c:v>4.229939937591552</c:v>
                </c:pt>
                <c:pt idx="410">
                  <c:v>2.282066822052002</c:v>
                </c:pt>
                <c:pt idx="411">
                  <c:v>2.444933414459228</c:v>
                </c:pt>
                <c:pt idx="412">
                  <c:v>2.574004650115967</c:v>
                </c:pt>
                <c:pt idx="413">
                  <c:v>2.858681440353393</c:v>
                </c:pt>
                <c:pt idx="414">
                  <c:v>3.171801328659058</c:v>
                </c:pt>
                <c:pt idx="415">
                  <c:v>3.316703557968139</c:v>
                </c:pt>
                <c:pt idx="416">
                  <c:v>2.756114721298218</c:v>
                </c:pt>
                <c:pt idx="417">
                  <c:v>5.361398696899414</c:v>
                </c:pt>
                <c:pt idx="418">
                  <c:v>3.108655929565429</c:v>
                </c:pt>
                <c:pt idx="419">
                  <c:v>2.518644571304321</c:v>
                </c:pt>
                <c:pt idx="420">
                  <c:v>2.306790828704834</c:v>
                </c:pt>
                <c:pt idx="421">
                  <c:v>3.569887161254883</c:v>
                </c:pt>
                <c:pt idx="422">
                  <c:v>1.75625514984131</c:v>
                </c:pt>
                <c:pt idx="423">
                  <c:v>2.829652309417724</c:v>
                </c:pt>
                <c:pt idx="424">
                  <c:v>1.991223692893981</c:v>
                </c:pt>
                <c:pt idx="425">
                  <c:v>4.353478908538817</c:v>
                </c:pt>
                <c:pt idx="426">
                  <c:v>2.024223804473877</c:v>
                </c:pt>
                <c:pt idx="427">
                  <c:v>2.105598926544189</c:v>
                </c:pt>
                <c:pt idx="428">
                  <c:v>2.490898609161377</c:v>
                </c:pt>
                <c:pt idx="429">
                  <c:v>3.048175096511841</c:v>
                </c:pt>
                <c:pt idx="430">
                  <c:v>2.677991390228271</c:v>
                </c:pt>
                <c:pt idx="431">
                  <c:v>2.090216159820557</c:v>
                </c:pt>
                <c:pt idx="432">
                  <c:v>2.284472942352295</c:v>
                </c:pt>
                <c:pt idx="433">
                  <c:v>2.091512441635132</c:v>
                </c:pt>
                <c:pt idx="434">
                  <c:v>2.714193344116211</c:v>
                </c:pt>
                <c:pt idx="435">
                  <c:v>2.265698909759521</c:v>
                </c:pt>
                <c:pt idx="436">
                  <c:v>1.900753140449524</c:v>
                </c:pt>
                <c:pt idx="437">
                  <c:v>2.786786556243897</c:v>
                </c:pt>
                <c:pt idx="438">
                  <c:v>2.770787239074707</c:v>
                </c:pt>
                <c:pt idx="439">
                  <c:v>2.950596809387207</c:v>
                </c:pt>
                <c:pt idx="440">
                  <c:v>2.782007455825806</c:v>
                </c:pt>
                <c:pt idx="441">
                  <c:v>2.606470108032226</c:v>
                </c:pt>
                <c:pt idx="442">
                  <c:v>2.05347204208374</c:v>
                </c:pt>
                <c:pt idx="443">
                  <c:v>2.186051607131958</c:v>
                </c:pt>
                <c:pt idx="444">
                  <c:v>5.152606964111328</c:v>
                </c:pt>
                <c:pt idx="445">
                  <c:v>4.003292083740236</c:v>
                </c:pt>
                <c:pt idx="446">
                  <c:v>2.215936899185181</c:v>
                </c:pt>
                <c:pt idx="447">
                  <c:v>2.376124143600464</c:v>
                </c:pt>
                <c:pt idx="448">
                  <c:v>2.22231149673462</c:v>
                </c:pt>
                <c:pt idx="449">
                  <c:v>1.697824358940124</c:v>
                </c:pt>
                <c:pt idx="450">
                  <c:v>2.488340854644775</c:v>
                </c:pt>
                <c:pt idx="451">
                  <c:v>2.68312406539917</c:v>
                </c:pt>
                <c:pt idx="452">
                  <c:v>2.844414710998535</c:v>
                </c:pt>
                <c:pt idx="453">
                  <c:v>3.133567094802857</c:v>
                </c:pt>
                <c:pt idx="454">
                  <c:v>1.638216495513916</c:v>
                </c:pt>
                <c:pt idx="455">
                  <c:v>3.496013164520263</c:v>
                </c:pt>
                <c:pt idx="456">
                  <c:v>3.783989429473877</c:v>
                </c:pt>
                <c:pt idx="457">
                  <c:v>2.529094219207764</c:v>
                </c:pt>
                <c:pt idx="458">
                  <c:v>2.711334466934204</c:v>
                </c:pt>
                <c:pt idx="459">
                  <c:v>2.123632907867432</c:v>
                </c:pt>
                <c:pt idx="460">
                  <c:v>2.624660730361939</c:v>
                </c:pt>
                <c:pt idx="461">
                  <c:v>2.843730449676514</c:v>
                </c:pt>
                <c:pt idx="462">
                  <c:v>5.095051288604736</c:v>
                </c:pt>
                <c:pt idx="463">
                  <c:v>2.583150863647461</c:v>
                </c:pt>
                <c:pt idx="464">
                  <c:v>2.20064115524292</c:v>
                </c:pt>
                <c:pt idx="465">
                  <c:v>2.203976154327393</c:v>
                </c:pt>
                <c:pt idx="466">
                  <c:v>3.544045686721801</c:v>
                </c:pt>
                <c:pt idx="467">
                  <c:v>3.668646574020386</c:v>
                </c:pt>
                <c:pt idx="468">
                  <c:v>2.478611946105957</c:v>
                </c:pt>
                <c:pt idx="469">
                  <c:v>1.804744362831116</c:v>
                </c:pt>
                <c:pt idx="470">
                  <c:v>2.446412801742554</c:v>
                </c:pt>
                <c:pt idx="471">
                  <c:v>5.417726039886475</c:v>
                </c:pt>
                <c:pt idx="472">
                  <c:v>2.330543994903564</c:v>
                </c:pt>
                <c:pt idx="473">
                  <c:v>2.119690418243408</c:v>
                </c:pt>
                <c:pt idx="474">
                  <c:v>2.911044597625732</c:v>
                </c:pt>
                <c:pt idx="475">
                  <c:v>3.206565380096436</c:v>
                </c:pt>
                <c:pt idx="476">
                  <c:v>2.089283943176269</c:v>
                </c:pt>
                <c:pt idx="477">
                  <c:v>2.274280309677124</c:v>
                </c:pt>
                <c:pt idx="478">
                  <c:v>2.414650440216064</c:v>
                </c:pt>
                <c:pt idx="479">
                  <c:v>2.253848552703857</c:v>
                </c:pt>
                <c:pt idx="480">
                  <c:v>2.828223466873168</c:v>
                </c:pt>
                <c:pt idx="481">
                  <c:v>2.196537494659424</c:v>
                </c:pt>
                <c:pt idx="482">
                  <c:v>2.897511243820191</c:v>
                </c:pt>
                <c:pt idx="483">
                  <c:v>2.54119896888733</c:v>
                </c:pt>
                <c:pt idx="484">
                  <c:v>2.031421422958374</c:v>
                </c:pt>
                <c:pt idx="485">
                  <c:v>3.37129521369934</c:v>
                </c:pt>
                <c:pt idx="486">
                  <c:v>3.137466430664062</c:v>
                </c:pt>
                <c:pt idx="487">
                  <c:v>2.89016580581665</c:v>
                </c:pt>
                <c:pt idx="488">
                  <c:v>3.82269287109375</c:v>
                </c:pt>
                <c:pt idx="489">
                  <c:v>4.345589637756347</c:v>
                </c:pt>
                <c:pt idx="490">
                  <c:v>2.476893186569213</c:v>
                </c:pt>
                <c:pt idx="491">
                  <c:v>3.261440515518188</c:v>
                </c:pt>
                <c:pt idx="492">
                  <c:v>1.966907978057861</c:v>
                </c:pt>
                <c:pt idx="493">
                  <c:v>3.298557996749878</c:v>
                </c:pt>
                <c:pt idx="494">
                  <c:v>4.48388671875</c:v>
                </c:pt>
                <c:pt idx="495">
                  <c:v>2.676344633102417</c:v>
                </c:pt>
                <c:pt idx="496">
                  <c:v>2.370495319366455</c:v>
                </c:pt>
                <c:pt idx="497">
                  <c:v>2.89739751815796</c:v>
                </c:pt>
                <c:pt idx="498">
                  <c:v>4.045058250427245</c:v>
                </c:pt>
                <c:pt idx="499">
                  <c:v>1.809392929077148</c:v>
                </c:pt>
                <c:pt idx="500">
                  <c:v>3.243647575378418</c:v>
                </c:pt>
                <c:pt idx="501">
                  <c:v>1.623249530792236</c:v>
                </c:pt>
                <c:pt idx="502">
                  <c:v>2.083823680877686</c:v>
                </c:pt>
                <c:pt idx="503">
                  <c:v>3.417982339859008</c:v>
                </c:pt>
                <c:pt idx="504">
                  <c:v>3.498429298400879</c:v>
                </c:pt>
                <c:pt idx="505">
                  <c:v>1.922426819801331</c:v>
                </c:pt>
                <c:pt idx="506">
                  <c:v>2.540854454040527</c:v>
                </c:pt>
                <c:pt idx="507">
                  <c:v>2.511317968368531</c:v>
                </c:pt>
                <c:pt idx="508">
                  <c:v>3.943783044815064</c:v>
                </c:pt>
                <c:pt idx="509">
                  <c:v>2.584846019744873</c:v>
                </c:pt>
                <c:pt idx="510">
                  <c:v>2.956187248229981</c:v>
                </c:pt>
                <c:pt idx="511">
                  <c:v>2.314128398895264</c:v>
                </c:pt>
                <c:pt idx="512">
                  <c:v>2.890543699264526</c:v>
                </c:pt>
                <c:pt idx="513">
                  <c:v>1.934148550033569</c:v>
                </c:pt>
                <c:pt idx="514">
                  <c:v>1.76909339427948</c:v>
                </c:pt>
                <c:pt idx="515">
                  <c:v>2.13297724723816</c:v>
                </c:pt>
                <c:pt idx="516">
                  <c:v>2.224664926528931</c:v>
                </c:pt>
                <c:pt idx="517">
                  <c:v>2.304803371429443</c:v>
                </c:pt>
                <c:pt idx="518">
                  <c:v>3.033908128738403</c:v>
                </c:pt>
                <c:pt idx="519">
                  <c:v>1.709513664245606</c:v>
                </c:pt>
                <c:pt idx="520">
                  <c:v>1.984833002090454</c:v>
                </c:pt>
                <c:pt idx="521">
                  <c:v>2.103885412216187</c:v>
                </c:pt>
                <c:pt idx="522">
                  <c:v>2.870954990386963</c:v>
                </c:pt>
                <c:pt idx="523">
                  <c:v>2.203454971313477</c:v>
                </c:pt>
                <c:pt idx="524">
                  <c:v>2.537842750549317</c:v>
                </c:pt>
                <c:pt idx="525">
                  <c:v>3.092997074127198</c:v>
                </c:pt>
                <c:pt idx="526">
                  <c:v>2.99401831626892</c:v>
                </c:pt>
                <c:pt idx="527">
                  <c:v>2.60874080657959</c:v>
                </c:pt>
                <c:pt idx="528">
                  <c:v>1.550015449523926</c:v>
                </c:pt>
                <c:pt idx="529">
                  <c:v>1.984623670578003</c:v>
                </c:pt>
                <c:pt idx="530">
                  <c:v>3.265629768371582</c:v>
                </c:pt>
                <c:pt idx="531">
                  <c:v>1.58851146697998</c:v>
                </c:pt>
                <c:pt idx="532">
                  <c:v>2.56416130065918</c:v>
                </c:pt>
                <c:pt idx="533">
                  <c:v>3.498922824859619</c:v>
                </c:pt>
                <c:pt idx="534">
                  <c:v>2.606664180755615</c:v>
                </c:pt>
                <c:pt idx="535">
                  <c:v>2.407171726226807</c:v>
                </c:pt>
                <c:pt idx="536">
                  <c:v>2.406697988510132</c:v>
                </c:pt>
                <c:pt idx="537">
                  <c:v>3.897652626037598</c:v>
                </c:pt>
                <c:pt idx="538">
                  <c:v>3.469565868377686</c:v>
                </c:pt>
                <c:pt idx="539">
                  <c:v>1.551552653312683</c:v>
                </c:pt>
                <c:pt idx="540">
                  <c:v>3.06414270401001</c:v>
                </c:pt>
                <c:pt idx="541">
                  <c:v>2.744929790496826</c:v>
                </c:pt>
                <c:pt idx="542">
                  <c:v>2.698124408721924</c:v>
                </c:pt>
                <c:pt idx="543">
                  <c:v>2.34433937072754</c:v>
                </c:pt>
                <c:pt idx="544">
                  <c:v>3.296316146850586</c:v>
                </c:pt>
                <c:pt idx="545">
                  <c:v>2.643710851669312</c:v>
                </c:pt>
                <c:pt idx="546">
                  <c:v>2.855340003967284</c:v>
                </c:pt>
                <c:pt idx="547">
                  <c:v>6.351205348968506</c:v>
                </c:pt>
                <c:pt idx="548">
                  <c:v>3.38899564743042</c:v>
                </c:pt>
                <c:pt idx="549">
                  <c:v>2.522747993469238</c:v>
                </c:pt>
                <c:pt idx="550">
                  <c:v>2.974647521972657</c:v>
                </c:pt>
                <c:pt idx="551">
                  <c:v>3.48671555519104</c:v>
                </c:pt>
                <c:pt idx="552">
                  <c:v>4.885812759399413</c:v>
                </c:pt>
                <c:pt idx="553">
                  <c:v>2.202716112136841</c:v>
                </c:pt>
                <c:pt idx="554">
                  <c:v>2.102516651153564</c:v>
                </c:pt>
                <c:pt idx="555">
                  <c:v>1.18229067325592</c:v>
                </c:pt>
                <c:pt idx="556">
                  <c:v>3.033822536468505</c:v>
                </c:pt>
                <c:pt idx="557">
                  <c:v>2.142566204071045</c:v>
                </c:pt>
                <c:pt idx="558">
                  <c:v>2.668275117874145</c:v>
                </c:pt>
                <c:pt idx="559">
                  <c:v>2.100243091583252</c:v>
                </c:pt>
                <c:pt idx="560">
                  <c:v>2.974499225616455</c:v>
                </c:pt>
                <c:pt idx="561">
                  <c:v>1.2721848487854</c:v>
                </c:pt>
                <c:pt idx="562">
                  <c:v>3.676468372344971</c:v>
                </c:pt>
                <c:pt idx="563">
                  <c:v>2.781096935272217</c:v>
                </c:pt>
                <c:pt idx="564">
                  <c:v>1.701844096183777</c:v>
                </c:pt>
                <c:pt idx="565">
                  <c:v>2.460046529769897</c:v>
                </c:pt>
                <c:pt idx="566">
                  <c:v>3.612847566604614</c:v>
                </c:pt>
                <c:pt idx="567">
                  <c:v>2.172083377838135</c:v>
                </c:pt>
                <c:pt idx="568">
                  <c:v>2.083810567855835</c:v>
                </c:pt>
                <c:pt idx="569">
                  <c:v>3.551197528839112</c:v>
                </c:pt>
                <c:pt idx="570">
                  <c:v>3.620153903961181</c:v>
                </c:pt>
                <c:pt idx="571">
                  <c:v>2.399294853210449</c:v>
                </c:pt>
                <c:pt idx="572">
                  <c:v>1.880545496940613</c:v>
                </c:pt>
                <c:pt idx="573">
                  <c:v>3.749175786972046</c:v>
                </c:pt>
                <c:pt idx="574">
                  <c:v>2.733119010925293</c:v>
                </c:pt>
                <c:pt idx="575">
                  <c:v>1.704616069793702</c:v>
                </c:pt>
                <c:pt idx="576">
                  <c:v>1.568774700164795</c:v>
                </c:pt>
                <c:pt idx="577">
                  <c:v>2.335877180099487</c:v>
                </c:pt>
                <c:pt idx="578">
                  <c:v>2.323468923568724</c:v>
                </c:pt>
                <c:pt idx="579">
                  <c:v>1.970951318740844</c:v>
                </c:pt>
                <c:pt idx="580">
                  <c:v>2.164831161499024</c:v>
                </c:pt>
                <c:pt idx="581">
                  <c:v>2.251557826995849</c:v>
                </c:pt>
                <c:pt idx="582">
                  <c:v>3.087559461593628</c:v>
                </c:pt>
                <c:pt idx="583">
                  <c:v>4.72329568862915</c:v>
                </c:pt>
                <c:pt idx="584">
                  <c:v>2.364638805389404</c:v>
                </c:pt>
                <c:pt idx="585">
                  <c:v>3.219274044036865</c:v>
                </c:pt>
                <c:pt idx="586">
                  <c:v>2.066091537475586</c:v>
                </c:pt>
                <c:pt idx="587">
                  <c:v>2.51103401184082</c:v>
                </c:pt>
                <c:pt idx="588">
                  <c:v>3.425900459289551</c:v>
                </c:pt>
                <c:pt idx="589">
                  <c:v>2.387377977371216</c:v>
                </c:pt>
                <c:pt idx="590">
                  <c:v>2.657665252685547</c:v>
                </c:pt>
                <c:pt idx="591">
                  <c:v>2.48711895942688</c:v>
                </c:pt>
                <c:pt idx="592">
                  <c:v>2.0438871383667</c:v>
                </c:pt>
                <c:pt idx="593">
                  <c:v>2.726583003997803</c:v>
                </c:pt>
                <c:pt idx="594">
                  <c:v>3.249652385711669</c:v>
                </c:pt>
                <c:pt idx="595">
                  <c:v>3.716089248657227</c:v>
                </c:pt>
                <c:pt idx="596">
                  <c:v>2.394181489944458</c:v>
                </c:pt>
                <c:pt idx="597">
                  <c:v>3.220079183578491</c:v>
                </c:pt>
                <c:pt idx="598">
                  <c:v>2.74798059463501</c:v>
                </c:pt>
                <c:pt idx="599">
                  <c:v>2.376075744628906</c:v>
                </c:pt>
                <c:pt idx="600">
                  <c:v>2.413076877593994</c:v>
                </c:pt>
                <c:pt idx="601">
                  <c:v>2.676103115081787</c:v>
                </c:pt>
                <c:pt idx="602">
                  <c:v>3.026119709014893</c:v>
                </c:pt>
                <c:pt idx="603">
                  <c:v>3.782072067260742</c:v>
                </c:pt>
                <c:pt idx="604">
                  <c:v>1.976476430892944</c:v>
                </c:pt>
                <c:pt idx="605">
                  <c:v>2.588638782501221</c:v>
                </c:pt>
                <c:pt idx="606">
                  <c:v>2.17124319076538</c:v>
                </c:pt>
                <c:pt idx="607">
                  <c:v>2.565934658050537</c:v>
                </c:pt>
                <c:pt idx="608">
                  <c:v>3.345226287841797</c:v>
                </c:pt>
                <c:pt idx="609">
                  <c:v>3.052423954010009</c:v>
                </c:pt>
                <c:pt idx="610">
                  <c:v>3.740973472595215</c:v>
                </c:pt>
                <c:pt idx="611">
                  <c:v>2.687001943588257</c:v>
                </c:pt>
                <c:pt idx="612">
                  <c:v>2.568065881729126</c:v>
                </c:pt>
                <c:pt idx="613">
                  <c:v>1.826908230781555</c:v>
                </c:pt>
                <c:pt idx="614">
                  <c:v>2.886979818344116</c:v>
                </c:pt>
                <c:pt idx="615">
                  <c:v>2.024374008178711</c:v>
                </c:pt>
                <c:pt idx="616">
                  <c:v>2.120316982269287</c:v>
                </c:pt>
                <c:pt idx="617">
                  <c:v>3.005049228668213</c:v>
                </c:pt>
                <c:pt idx="618">
                  <c:v>2.821406364440918</c:v>
                </c:pt>
                <c:pt idx="619">
                  <c:v>2.792837142944336</c:v>
                </c:pt>
                <c:pt idx="620">
                  <c:v>2.457246780395508</c:v>
                </c:pt>
                <c:pt idx="621">
                  <c:v>2.610289096832275</c:v>
                </c:pt>
                <c:pt idx="622">
                  <c:v>3.853047847747803</c:v>
                </c:pt>
                <c:pt idx="623">
                  <c:v>2.476701974868774</c:v>
                </c:pt>
                <c:pt idx="624">
                  <c:v>2.647196054458618</c:v>
                </c:pt>
                <c:pt idx="625">
                  <c:v>2.131509780883789</c:v>
                </c:pt>
                <c:pt idx="626">
                  <c:v>2.345123529434204</c:v>
                </c:pt>
                <c:pt idx="627">
                  <c:v>2.924495697021484</c:v>
                </c:pt>
                <c:pt idx="628">
                  <c:v>2.00338888168335</c:v>
                </c:pt>
                <c:pt idx="629">
                  <c:v>3.882373332977295</c:v>
                </c:pt>
                <c:pt idx="630">
                  <c:v>3.800467967987061</c:v>
                </c:pt>
                <c:pt idx="631">
                  <c:v>3.039153575897217</c:v>
                </c:pt>
                <c:pt idx="632">
                  <c:v>1.758992433547974</c:v>
                </c:pt>
                <c:pt idx="633">
                  <c:v>2.80394983291626</c:v>
                </c:pt>
                <c:pt idx="634">
                  <c:v>2.611499786376953</c:v>
                </c:pt>
                <c:pt idx="635">
                  <c:v>2.5144624710083</c:v>
                </c:pt>
                <c:pt idx="636">
                  <c:v>2.121364116668701</c:v>
                </c:pt>
                <c:pt idx="637">
                  <c:v>3.53353238105774</c:v>
                </c:pt>
                <c:pt idx="638">
                  <c:v>2.364030838012696</c:v>
                </c:pt>
                <c:pt idx="639">
                  <c:v>3.15513300895691</c:v>
                </c:pt>
                <c:pt idx="640">
                  <c:v>2.366192102432251</c:v>
                </c:pt>
                <c:pt idx="641">
                  <c:v>3.057122707366944</c:v>
                </c:pt>
                <c:pt idx="642">
                  <c:v>2.590319871902466</c:v>
                </c:pt>
                <c:pt idx="643">
                  <c:v>2.360643625259399</c:v>
                </c:pt>
                <c:pt idx="644">
                  <c:v>2.334221363067627</c:v>
                </c:pt>
                <c:pt idx="645">
                  <c:v>2.893346548080445</c:v>
                </c:pt>
                <c:pt idx="646">
                  <c:v>2.095925331115723</c:v>
                </c:pt>
                <c:pt idx="647">
                  <c:v>2.55582857131958</c:v>
                </c:pt>
                <c:pt idx="648">
                  <c:v>2.815077304840087</c:v>
                </c:pt>
                <c:pt idx="649">
                  <c:v>2.278455018997193</c:v>
                </c:pt>
                <c:pt idx="650">
                  <c:v>2.440958738327027</c:v>
                </c:pt>
                <c:pt idx="651">
                  <c:v>2.76974892616272</c:v>
                </c:pt>
                <c:pt idx="652">
                  <c:v>2.487470626831055</c:v>
                </c:pt>
                <c:pt idx="653">
                  <c:v>2.731167316436768</c:v>
                </c:pt>
                <c:pt idx="654">
                  <c:v>2.670982360839844</c:v>
                </c:pt>
                <c:pt idx="655">
                  <c:v>2.587679624557495</c:v>
                </c:pt>
                <c:pt idx="656">
                  <c:v>2.640433311462403</c:v>
                </c:pt>
                <c:pt idx="657">
                  <c:v>2.680424213409424</c:v>
                </c:pt>
                <c:pt idx="658">
                  <c:v>2.686998844146728</c:v>
                </c:pt>
                <c:pt idx="659">
                  <c:v>2.283531665802003</c:v>
                </c:pt>
                <c:pt idx="660">
                  <c:v>2.798196315765381</c:v>
                </c:pt>
                <c:pt idx="661">
                  <c:v>2.616075754165649</c:v>
                </c:pt>
                <c:pt idx="662">
                  <c:v>3.097094535827637</c:v>
                </c:pt>
                <c:pt idx="663">
                  <c:v>3.171774864196778</c:v>
                </c:pt>
                <c:pt idx="664">
                  <c:v>2.090880393981934</c:v>
                </c:pt>
                <c:pt idx="665">
                  <c:v>2.79153847694397</c:v>
                </c:pt>
                <c:pt idx="666">
                  <c:v>3.401496171951294</c:v>
                </c:pt>
                <c:pt idx="667">
                  <c:v>4.268418788909911</c:v>
                </c:pt>
                <c:pt idx="668">
                  <c:v>3.149389028549195</c:v>
                </c:pt>
                <c:pt idx="669">
                  <c:v>3.209514141082764</c:v>
                </c:pt>
                <c:pt idx="670">
                  <c:v>1.937975406646728</c:v>
                </c:pt>
                <c:pt idx="671">
                  <c:v>2.541242837905883</c:v>
                </c:pt>
                <c:pt idx="672">
                  <c:v>3.064398527145386</c:v>
                </c:pt>
                <c:pt idx="673">
                  <c:v>2.837128162384033</c:v>
                </c:pt>
                <c:pt idx="674">
                  <c:v>2.2724609375</c:v>
                </c:pt>
                <c:pt idx="675">
                  <c:v>3.489660739898681</c:v>
                </c:pt>
                <c:pt idx="676">
                  <c:v>1.801010370254517</c:v>
                </c:pt>
                <c:pt idx="677">
                  <c:v>1.692617177963257</c:v>
                </c:pt>
                <c:pt idx="678">
                  <c:v>2.925451040267945</c:v>
                </c:pt>
                <c:pt idx="679">
                  <c:v>2.582108974456787</c:v>
                </c:pt>
                <c:pt idx="680">
                  <c:v>3.598566293716431</c:v>
                </c:pt>
                <c:pt idx="681">
                  <c:v>3.036513328552246</c:v>
                </c:pt>
                <c:pt idx="682">
                  <c:v>2.812337636947632</c:v>
                </c:pt>
                <c:pt idx="683">
                  <c:v>3.145149230957032</c:v>
                </c:pt>
                <c:pt idx="684">
                  <c:v>2.32788372039795</c:v>
                </c:pt>
                <c:pt idx="685">
                  <c:v>2.106147050857544</c:v>
                </c:pt>
                <c:pt idx="686">
                  <c:v>2.09317970275879</c:v>
                </c:pt>
                <c:pt idx="687">
                  <c:v>2.278850555419922</c:v>
                </c:pt>
                <c:pt idx="688">
                  <c:v>4.408174514770508</c:v>
                </c:pt>
                <c:pt idx="689">
                  <c:v>2.782371520996094</c:v>
                </c:pt>
                <c:pt idx="690">
                  <c:v>2.368251562118531</c:v>
                </c:pt>
                <c:pt idx="691">
                  <c:v>4.012497901916503</c:v>
                </c:pt>
                <c:pt idx="692">
                  <c:v>2.582489967346191</c:v>
                </c:pt>
                <c:pt idx="693">
                  <c:v>1.932297706604004</c:v>
                </c:pt>
                <c:pt idx="694">
                  <c:v>3.387272834777832</c:v>
                </c:pt>
                <c:pt idx="695">
                  <c:v>2.62386417388916</c:v>
                </c:pt>
                <c:pt idx="696">
                  <c:v>2.491406440734863</c:v>
                </c:pt>
                <c:pt idx="697">
                  <c:v>2.79379415512085</c:v>
                </c:pt>
                <c:pt idx="698">
                  <c:v>2.895681858062744</c:v>
                </c:pt>
                <c:pt idx="699">
                  <c:v>2.647698163986206</c:v>
                </c:pt>
                <c:pt idx="700">
                  <c:v>3.266906261444092</c:v>
                </c:pt>
                <c:pt idx="701">
                  <c:v>2.757011651992798</c:v>
                </c:pt>
                <c:pt idx="702">
                  <c:v>2.850991249084473</c:v>
                </c:pt>
                <c:pt idx="703">
                  <c:v>3.353737354278564</c:v>
                </c:pt>
                <c:pt idx="704">
                  <c:v>2.333087682723999</c:v>
                </c:pt>
                <c:pt idx="705">
                  <c:v>2.589256286621094</c:v>
                </c:pt>
                <c:pt idx="706">
                  <c:v>1.828363418579102</c:v>
                </c:pt>
                <c:pt idx="707">
                  <c:v>2.406978130340576</c:v>
                </c:pt>
                <c:pt idx="708">
                  <c:v>3.484810590744019</c:v>
                </c:pt>
                <c:pt idx="709">
                  <c:v>1.93902575969696</c:v>
                </c:pt>
                <c:pt idx="710">
                  <c:v>2.547421455383301</c:v>
                </c:pt>
                <c:pt idx="711">
                  <c:v>2.535986661911011</c:v>
                </c:pt>
                <c:pt idx="712">
                  <c:v>2.22676181793213</c:v>
                </c:pt>
                <c:pt idx="713">
                  <c:v>3.240544557571412</c:v>
                </c:pt>
                <c:pt idx="714">
                  <c:v>1.988625645637512</c:v>
                </c:pt>
                <c:pt idx="715">
                  <c:v>2.742513179779053</c:v>
                </c:pt>
                <c:pt idx="716">
                  <c:v>3.212267875671387</c:v>
                </c:pt>
                <c:pt idx="717">
                  <c:v>2.19162392616272</c:v>
                </c:pt>
                <c:pt idx="718">
                  <c:v>2.092937231063843</c:v>
                </c:pt>
                <c:pt idx="719">
                  <c:v>2.8044695854187</c:v>
                </c:pt>
                <c:pt idx="720">
                  <c:v>3.603379487991333</c:v>
                </c:pt>
                <c:pt idx="721">
                  <c:v>2.321473598480224</c:v>
                </c:pt>
                <c:pt idx="722">
                  <c:v>2.229239463806153</c:v>
                </c:pt>
                <c:pt idx="723">
                  <c:v>2.297292232513428</c:v>
                </c:pt>
                <c:pt idx="724">
                  <c:v>2.216597557067871</c:v>
                </c:pt>
                <c:pt idx="725">
                  <c:v>2.650216579437256</c:v>
                </c:pt>
                <c:pt idx="726">
                  <c:v>2.61332368850708</c:v>
                </c:pt>
                <c:pt idx="727">
                  <c:v>2.390458345413207</c:v>
                </c:pt>
                <c:pt idx="728">
                  <c:v>1.982493162155151</c:v>
                </c:pt>
                <c:pt idx="729">
                  <c:v>1.695783734321594</c:v>
                </c:pt>
                <c:pt idx="730">
                  <c:v>3.258363246917725</c:v>
                </c:pt>
                <c:pt idx="731">
                  <c:v>2.359219551086426</c:v>
                </c:pt>
                <c:pt idx="732">
                  <c:v>2.585802793502807</c:v>
                </c:pt>
                <c:pt idx="733">
                  <c:v>2.960500717163086</c:v>
                </c:pt>
                <c:pt idx="734">
                  <c:v>2.084827423095703</c:v>
                </c:pt>
                <c:pt idx="735">
                  <c:v>3.525005102157593</c:v>
                </c:pt>
                <c:pt idx="736">
                  <c:v>3.564927101135254</c:v>
                </c:pt>
                <c:pt idx="737">
                  <c:v>2.709768295288085</c:v>
                </c:pt>
                <c:pt idx="738">
                  <c:v>3.390960216522217</c:v>
                </c:pt>
                <c:pt idx="739">
                  <c:v>3.01470422744751</c:v>
                </c:pt>
                <c:pt idx="740">
                  <c:v>3.884729623794556</c:v>
                </c:pt>
                <c:pt idx="741">
                  <c:v>3.308663845062256</c:v>
                </c:pt>
                <c:pt idx="742">
                  <c:v>2.037920475006104</c:v>
                </c:pt>
                <c:pt idx="743">
                  <c:v>2.25456166267395</c:v>
                </c:pt>
                <c:pt idx="744">
                  <c:v>1.86931872367859</c:v>
                </c:pt>
                <c:pt idx="745">
                  <c:v>3.333818435668944</c:v>
                </c:pt>
                <c:pt idx="746">
                  <c:v>3.457411766052246</c:v>
                </c:pt>
                <c:pt idx="747">
                  <c:v>2.933207750320435</c:v>
                </c:pt>
                <c:pt idx="748">
                  <c:v>2.807100296020508</c:v>
                </c:pt>
                <c:pt idx="749">
                  <c:v>2.754604816436768</c:v>
                </c:pt>
                <c:pt idx="750">
                  <c:v>3.09478235244751</c:v>
                </c:pt>
                <c:pt idx="751">
                  <c:v>2.878179788589478</c:v>
                </c:pt>
                <c:pt idx="752">
                  <c:v>2.371920824050903</c:v>
                </c:pt>
                <c:pt idx="753">
                  <c:v>1.989837527275085</c:v>
                </c:pt>
                <c:pt idx="754">
                  <c:v>2.492657184600829</c:v>
                </c:pt>
                <c:pt idx="755">
                  <c:v>3.062014102935791</c:v>
                </c:pt>
                <c:pt idx="756">
                  <c:v>2.527499914169312</c:v>
                </c:pt>
                <c:pt idx="757">
                  <c:v>2.623388767242432</c:v>
                </c:pt>
                <c:pt idx="758">
                  <c:v>2.321060180664062</c:v>
                </c:pt>
                <c:pt idx="759">
                  <c:v>3.217702150344848</c:v>
                </c:pt>
                <c:pt idx="760">
                  <c:v>2.591701984405518</c:v>
                </c:pt>
                <c:pt idx="761">
                  <c:v>2.119532585144043</c:v>
                </c:pt>
                <c:pt idx="762">
                  <c:v>2.530946254730224</c:v>
                </c:pt>
                <c:pt idx="763">
                  <c:v>3.187269926071167</c:v>
                </c:pt>
                <c:pt idx="764">
                  <c:v>2.844688892364502</c:v>
                </c:pt>
                <c:pt idx="765">
                  <c:v>2.506600379943847</c:v>
                </c:pt>
                <c:pt idx="766">
                  <c:v>2.461464166641235</c:v>
                </c:pt>
                <c:pt idx="767">
                  <c:v>2.41362452507019</c:v>
                </c:pt>
                <c:pt idx="768">
                  <c:v>2.226098537445068</c:v>
                </c:pt>
                <c:pt idx="769">
                  <c:v>2.243250846862793</c:v>
                </c:pt>
                <c:pt idx="770">
                  <c:v>3.349236726760864</c:v>
                </c:pt>
                <c:pt idx="771">
                  <c:v>2.98644995689392</c:v>
                </c:pt>
                <c:pt idx="772">
                  <c:v>3.090803861618042</c:v>
                </c:pt>
                <c:pt idx="773">
                  <c:v>1.857784509658814</c:v>
                </c:pt>
                <c:pt idx="774">
                  <c:v>2.551915168762207</c:v>
                </c:pt>
                <c:pt idx="775">
                  <c:v>2.60273551940918</c:v>
                </c:pt>
                <c:pt idx="776">
                  <c:v>3.026190757751465</c:v>
                </c:pt>
                <c:pt idx="777">
                  <c:v>3.420748233795166</c:v>
                </c:pt>
                <c:pt idx="778">
                  <c:v>2.503447055816651</c:v>
                </c:pt>
                <c:pt idx="779">
                  <c:v>2.452200412750243</c:v>
                </c:pt>
                <c:pt idx="780">
                  <c:v>3.094484329223633</c:v>
                </c:pt>
                <c:pt idx="781">
                  <c:v>2.396589756011963</c:v>
                </c:pt>
                <c:pt idx="782">
                  <c:v>3.774864912033081</c:v>
                </c:pt>
                <c:pt idx="783">
                  <c:v>2.745112419128418</c:v>
                </c:pt>
                <c:pt idx="784">
                  <c:v>2.686136484146118</c:v>
                </c:pt>
                <c:pt idx="785">
                  <c:v>2.183435440063477</c:v>
                </c:pt>
                <c:pt idx="786">
                  <c:v>2.388091802597046</c:v>
                </c:pt>
                <c:pt idx="787">
                  <c:v>2.650842189788817</c:v>
                </c:pt>
                <c:pt idx="788">
                  <c:v>2.715128183364867</c:v>
                </c:pt>
                <c:pt idx="789">
                  <c:v>2.568102598190308</c:v>
                </c:pt>
                <c:pt idx="790">
                  <c:v>2.333032131195068</c:v>
                </c:pt>
                <c:pt idx="791">
                  <c:v>2.302397727966309</c:v>
                </c:pt>
                <c:pt idx="792">
                  <c:v>1.918260812759399</c:v>
                </c:pt>
                <c:pt idx="793">
                  <c:v>1.759308815002441</c:v>
                </c:pt>
                <c:pt idx="794">
                  <c:v>2.63264274597168</c:v>
                </c:pt>
                <c:pt idx="795">
                  <c:v>2.291554927825928</c:v>
                </c:pt>
                <c:pt idx="796">
                  <c:v>2.915388107299804</c:v>
                </c:pt>
                <c:pt idx="797">
                  <c:v>1.908113837242126</c:v>
                </c:pt>
                <c:pt idx="798">
                  <c:v>2.80707836151123</c:v>
                </c:pt>
                <c:pt idx="799">
                  <c:v>2.753196239471436</c:v>
                </c:pt>
                <c:pt idx="800">
                  <c:v>2.366069316864014</c:v>
                </c:pt>
                <c:pt idx="801">
                  <c:v>2.589586019515991</c:v>
                </c:pt>
                <c:pt idx="802">
                  <c:v>3.437662601470947</c:v>
                </c:pt>
                <c:pt idx="803">
                  <c:v>2.221775531768799</c:v>
                </c:pt>
                <c:pt idx="804">
                  <c:v>2.221514701843262</c:v>
                </c:pt>
                <c:pt idx="805">
                  <c:v>3.394649505615234</c:v>
                </c:pt>
                <c:pt idx="806">
                  <c:v>2.19111204147339</c:v>
                </c:pt>
                <c:pt idx="807">
                  <c:v>2.784090518951417</c:v>
                </c:pt>
                <c:pt idx="808">
                  <c:v>2.754599094390869</c:v>
                </c:pt>
                <c:pt idx="809">
                  <c:v>1.810488343238831</c:v>
                </c:pt>
                <c:pt idx="810">
                  <c:v>4.306330680847168</c:v>
                </c:pt>
                <c:pt idx="811">
                  <c:v>2.245530128479004</c:v>
                </c:pt>
                <c:pt idx="812">
                  <c:v>2.282090663909912</c:v>
                </c:pt>
                <c:pt idx="813">
                  <c:v>2.117642641067505</c:v>
                </c:pt>
                <c:pt idx="814">
                  <c:v>2.045622110366821</c:v>
                </c:pt>
                <c:pt idx="815">
                  <c:v>3.204691886901856</c:v>
                </c:pt>
                <c:pt idx="816">
                  <c:v>4.078576564788817</c:v>
                </c:pt>
                <c:pt idx="817">
                  <c:v>2.49042510986328</c:v>
                </c:pt>
                <c:pt idx="818">
                  <c:v>2.366637229919434</c:v>
                </c:pt>
                <c:pt idx="819">
                  <c:v>3.635058641433715</c:v>
                </c:pt>
                <c:pt idx="820">
                  <c:v>2.188829898834228</c:v>
                </c:pt>
                <c:pt idx="821">
                  <c:v>2.951654672622681</c:v>
                </c:pt>
                <c:pt idx="822">
                  <c:v>2.418306350708008</c:v>
                </c:pt>
                <c:pt idx="823">
                  <c:v>2.535630702972412</c:v>
                </c:pt>
                <c:pt idx="824">
                  <c:v>2.353373765945435</c:v>
                </c:pt>
                <c:pt idx="825">
                  <c:v>1.659168481826782</c:v>
                </c:pt>
                <c:pt idx="826">
                  <c:v>3.088925361633301</c:v>
                </c:pt>
                <c:pt idx="827">
                  <c:v>2.164877653121948</c:v>
                </c:pt>
                <c:pt idx="828">
                  <c:v>2.443202972412109</c:v>
                </c:pt>
                <c:pt idx="829">
                  <c:v>4.325124740600585</c:v>
                </c:pt>
                <c:pt idx="830">
                  <c:v>2.301790237426758</c:v>
                </c:pt>
                <c:pt idx="831">
                  <c:v>2.607553482055664</c:v>
                </c:pt>
                <c:pt idx="832">
                  <c:v>2.122849702835083</c:v>
                </c:pt>
                <c:pt idx="833">
                  <c:v>2.259163618087769</c:v>
                </c:pt>
                <c:pt idx="834">
                  <c:v>2.406074523925781</c:v>
                </c:pt>
                <c:pt idx="835">
                  <c:v>3.216910123825073</c:v>
                </c:pt>
                <c:pt idx="836">
                  <c:v>2.876327514648437</c:v>
                </c:pt>
                <c:pt idx="837">
                  <c:v>2.676753520965576</c:v>
                </c:pt>
                <c:pt idx="838">
                  <c:v>2.245264768600464</c:v>
                </c:pt>
                <c:pt idx="839">
                  <c:v>1.867343068122864</c:v>
                </c:pt>
                <c:pt idx="840">
                  <c:v>2.120688438415527</c:v>
                </c:pt>
                <c:pt idx="841">
                  <c:v>2.747887134552002</c:v>
                </c:pt>
                <c:pt idx="842">
                  <c:v>2.85372257232666</c:v>
                </c:pt>
                <c:pt idx="843">
                  <c:v>2.596221685409545</c:v>
                </c:pt>
                <c:pt idx="844">
                  <c:v>2.136995315551758</c:v>
                </c:pt>
                <c:pt idx="845">
                  <c:v>2.401730537414551</c:v>
                </c:pt>
                <c:pt idx="846">
                  <c:v>2.422174215316773</c:v>
                </c:pt>
                <c:pt idx="847">
                  <c:v>2.873252630233763</c:v>
                </c:pt>
                <c:pt idx="848">
                  <c:v>2.930092096328735</c:v>
                </c:pt>
                <c:pt idx="849">
                  <c:v>3.429024934768677</c:v>
                </c:pt>
                <c:pt idx="850">
                  <c:v>2.435344696044921</c:v>
                </c:pt>
                <c:pt idx="851">
                  <c:v>2.205988645553589</c:v>
                </c:pt>
                <c:pt idx="852">
                  <c:v>3.683387756347657</c:v>
                </c:pt>
                <c:pt idx="853">
                  <c:v>2.346091747283936</c:v>
                </c:pt>
                <c:pt idx="854">
                  <c:v>3.144980192184448</c:v>
                </c:pt>
                <c:pt idx="855">
                  <c:v>1.954701066017151</c:v>
                </c:pt>
                <c:pt idx="856">
                  <c:v>2.158476352691651</c:v>
                </c:pt>
                <c:pt idx="857">
                  <c:v>2.88793158531189</c:v>
                </c:pt>
                <c:pt idx="858">
                  <c:v>2.193299293518066</c:v>
                </c:pt>
                <c:pt idx="859">
                  <c:v>3.003738164901734</c:v>
                </c:pt>
                <c:pt idx="860">
                  <c:v>2.198593616485596</c:v>
                </c:pt>
                <c:pt idx="861">
                  <c:v>2.287871360778809</c:v>
                </c:pt>
                <c:pt idx="862">
                  <c:v>3.419819355010986</c:v>
                </c:pt>
                <c:pt idx="863">
                  <c:v>2.522166252136231</c:v>
                </c:pt>
                <c:pt idx="864">
                  <c:v>3.568267345428467</c:v>
                </c:pt>
                <c:pt idx="865">
                  <c:v>1.910659193992614</c:v>
                </c:pt>
                <c:pt idx="866">
                  <c:v>3.40831732749939</c:v>
                </c:pt>
                <c:pt idx="867">
                  <c:v>2.971351623535156</c:v>
                </c:pt>
                <c:pt idx="868">
                  <c:v>2.50669288635254</c:v>
                </c:pt>
                <c:pt idx="869">
                  <c:v>2.1810941696167</c:v>
                </c:pt>
                <c:pt idx="870">
                  <c:v>2.436309814453124</c:v>
                </c:pt>
                <c:pt idx="871">
                  <c:v>3.536291599273681</c:v>
                </c:pt>
                <c:pt idx="872">
                  <c:v>2.403973579406739</c:v>
                </c:pt>
                <c:pt idx="873">
                  <c:v>3.289158821105957</c:v>
                </c:pt>
                <c:pt idx="874">
                  <c:v>2.049102067947388</c:v>
                </c:pt>
                <c:pt idx="875">
                  <c:v>1.513660311698914</c:v>
                </c:pt>
                <c:pt idx="876">
                  <c:v>3.257252931594848</c:v>
                </c:pt>
                <c:pt idx="877">
                  <c:v>2.843166828155518</c:v>
                </c:pt>
                <c:pt idx="878">
                  <c:v>2.547453880310059</c:v>
                </c:pt>
                <c:pt idx="879">
                  <c:v>2.571958065032959</c:v>
                </c:pt>
                <c:pt idx="880">
                  <c:v>3.103105306625366</c:v>
                </c:pt>
                <c:pt idx="881">
                  <c:v>2.836303949356079</c:v>
                </c:pt>
                <c:pt idx="882">
                  <c:v>2.757245540618896</c:v>
                </c:pt>
                <c:pt idx="883">
                  <c:v>2.848090648651123</c:v>
                </c:pt>
                <c:pt idx="884">
                  <c:v>2.731536865234375</c:v>
                </c:pt>
                <c:pt idx="885">
                  <c:v>3.328107595443725</c:v>
                </c:pt>
                <c:pt idx="886">
                  <c:v>2.534679412841797</c:v>
                </c:pt>
                <c:pt idx="887">
                  <c:v>2.398351669311523</c:v>
                </c:pt>
                <c:pt idx="888">
                  <c:v>2.516204833984375</c:v>
                </c:pt>
                <c:pt idx="889">
                  <c:v>2.08776330947876</c:v>
                </c:pt>
                <c:pt idx="890">
                  <c:v>2.405789136886597</c:v>
                </c:pt>
                <c:pt idx="891">
                  <c:v>2.618697643280029</c:v>
                </c:pt>
                <c:pt idx="892">
                  <c:v>2.200251579284668</c:v>
                </c:pt>
                <c:pt idx="893">
                  <c:v>2.39764165878296</c:v>
                </c:pt>
                <c:pt idx="894">
                  <c:v>2.310706615447998</c:v>
                </c:pt>
                <c:pt idx="895">
                  <c:v>2.84846305847168</c:v>
                </c:pt>
                <c:pt idx="896">
                  <c:v>2.5775306224823</c:v>
                </c:pt>
                <c:pt idx="897">
                  <c:v>2.708372354507447</c:v>
                </c:pt>
                <c:pt idx="898">
                  <c:v>2.466866254806519</c:v>
                </c:pt>
                <c:pt idx="899">
                  <c:v>2.481278896331787</c:v>
                </c:pt>
                <c:pt idx="900">
                  <c:v>2.65291690826416</c:v>
                </c:pt>
                <c:pt idx="901">
                  <c:v>2.472656488418578</c:v>
                </c:pt>
                <c:pt idx="902">
                  <c:v>2.84170913696289</c:v>
                </c:pt>
                <c:pt idx="903">
                  <c:v>2.240320682525635</c:v>
                </c:pt>
                <c:pt idx="904">
                  <c:v>1.861386179924011</c:v>
                </c:pt>
                <c:pt idx="905">
                  <c:v>2.207295894622803</c:v>
                </c:pt>
                <c:pt idx="906">
                  <c:v>2.799018859863281</c:v>
                </c:pt>
                <c:pt idx="907">
                  <c:v>1.873114109039307</c:v>
                </c:pt>
                <c:pt idx="908">
                  <c:v>2.301361083984375</c:v>
                </c:pt>
                <c:pt idx="909">
                  <c:v>2.889598131179809</c:v>
                </c:pt>
                <c:pt idx="910">
                  <c:v>3.786726951599121</c:v>
                </c:pt>
                <c:pt idx="911">
                  <c:v>3.024564027786255</c:v>
                </c:pt>
                <c:pt idx="912">
                  <c:v>2.446699380874634</c:v>
                </c:pt>
                <c:pt idx="913">
                  <c:v>3.511301755905152</c:v>
                </c:pt>
                <c:pt idx="914">
                  <c:v>2.497674703598022</c:v>
                </c:pt>
                <c:pt idx="915">
                  <c:v>2.20268440246582</c:v>
                </c:pt>
                <c:pt idx="916">
                  <c:v>3.351015567779541</c:v>
                </c:pt>
                <c:pt idx="917">
                  <c:v>2.883831977844239</c:v>
                </c:pt>
                <c:pt idx="918">
                  <c:v>2.432128429412841</c:v>
                </c:pt>
                <c:pt idx="919">
                  <c:v>3.21308469772339</c:v>
                </c:pt>
                <c:pt idx="920">
                  <c:v>2.099462032318114</c:v>
                </c:pt>
                <c:pt idx="921">
                  <c:v>2.850331068038941</c:v>
                </c:pt>
                <c:pt idx="922">
                  <c:v>2.303713083267212</c:v>
                </c:pt>
                <c:pt idx="923">
                  <c:v>2.490760564804077</c:v>
                </c:pt>
                <c:pt idx="924">
                  <c:v>2.217625379562378</c:v>
                </c:pt>
                <c:pt idx="925">
                  <c:v>2.48574686050415</c:v>
                </c:pt>
                <c:pt idx="926">
                  <c:v>2.830928802490234</c:v>
                </c:pt>
                <c:pt idx="927">
                  <c:v>2.750980615615845</c:v>
                </c:pt>
                <c:pt idx="928">
                  <c:v>2.894649028778076</c:v>
                </c:pt>
                <c:pt idx="929">
                  <c:v>2.34819746017456</c:v>
                </c:pt>
                <c:pt idx="930">
                  <c:v>5.517941474914551</c:v>
                </c:pt>
                <c:pt idx="931">
                  <c:v>1.863635063171387</c:v>
                </c:pt>
                <c:pt idx="932">
                  <c:v>1.825531244277954</c:v>
                </c:pt>
                <c:pt idx="933">
                  <c:v>2.543499231338501</c:v>
                </c:pt>
                <c:pt idx="934">
                  <c:v>4.304269790649414</c:v>
                </c:pt>
                <c:pt idx="935">
                  <c:v>2.582049846649169</c:v>
                </c:pt>
                <c:pt idx="936">
                  <c:v>3.054493904113769</c:v>
                </c:pt>
                <c:pt idx="937">
                  <c:v>2.34313464164734</c:v>
                </c:pt>
                <c:pt idx="938">
                  <c:v>3.317421197891235</c:v>
                </c:pt>
                <c:pt idx="939">
                  <c:v>1.827862739562988</c:v>
                </c:pt>
                <c:pt idx="940">
                  <c:v>3.256414413452148</c:v>
                </c:pt>
                <c:pt idx="941">
                  <c:v>2.65092706680298</c:v>
                </c:pt>
                <c:pt idx="942">
                  <c:v>2.60869836807251</c:v>
                </c:pt>
                <c:pt idx="943">
                  <c:v>2.008915185928345</c:v>
                </c:pt>
                <c:pt idx="944">
                  <c:v>3.891812801361083</c:v>
                </c:pt>
                <c:pt idx="945">
                  <c:v>4.134613037109375</c:v>
                </c:pt>
                <c:pt idx="946">
                  <c:v>1.920161724090576</c:v>
                </c:pt>
                <c:pt idx="947">
                  <c:v>2.092999696731567</c:v>
                </c:pt>
                <c:pt idx="948">
                  <c:v>2.149597644805908</c:v>
                </c:pt>
                <c:pt idx="949">
                  <c:v>2.550760507583618</c:v>
                </c:pt>
                <c:pt idx="950">
                  <c:v>2.394548892974853</c:v>
                </c:pt>
                <c:pt idx="951">
                  <c:v>2.292123317718506</c:v>
                </c:pt>
                <c:pt idx="952">
                  <c:v>2.106982469558715</c:v>
                </c:pt>
                <c:pt idx="953">
                  <c:v>3.021436452865601</c:v>
                </c:pt>
                <c:pt idx="954">
                  <c:v>2.823079824447632</c:v>
                </c:pt>
                <c:pt idx="955">
                  <c:v>2.617855548858642</c:v>
                </c:pt>
                <c:pt idx="956">
                  <c:v>1.922303199768066</c:v>
                </c:pt>
                <c:pt idx="957">
                  <c:v>3.173943519592285</c:v>
                </c:pt>
                <c:pt idx="958">
                  <c:v>2.76357388496399</c:v>
                </c:pt>
                <c:pt idx="959">
                  <c:v>1.882621765136719</c:v>
                </c:pt>
                <c:pt idx="960">
                  <c:v>2.12513303756714</c:v>
                </c:pt>
                <c:pt idx="961">
                  <c:v>2.319598674774169</c:v>
                </c:pt>
                <c:pt idx="962">
                  <c:v>1.944239616394043</c:v>
                </c:pt>
                <c:pt idx="963">
                  <c:v>2.154826164245605</c:v>
                </c:pt>
                <c:pt idx="964">
                  <c:v>2.024363994598389</c:v>
                </c:pt>
                <c:pt idx="965">
                  <c:v>2.060578823089599</c:v>
                </c:pt>
                <c:pt idx="966">
                  <c:v>3.442656755447388</c:v>
                </c:pt>
                <c:pt idx="967">
                  <c:v>2.808455944061279</c:v>
                </c:pt>
                <c:pt idx="968">
                  <c:v>1.98776888847351</c:v>
                </c:pt>
                <c:pt idx="969">
                  <c:v>3.277679204940796</c:v>
                </c:pt>
                <c:pt idx="970">
                  <c:v>3.05369234085083</c:v>
                </c:pt>
                <c:pt idx="971">
                  <c:v>2.662102699279784</c:v>
                </c:pt>
                <c:pt idx="972">
                  <c:v>2.024166345596314</c:v>
                </c:pt>
                <c:pt idx="973">
                  <c:v>2.803672075271606</c:v>
                </c:pt>
                <c:pt idx="974">
                  <c:v>2.837522506713867</c:v>
                </c:pt>
                <c:pt idx="975">
                  <c:v>2.083508253097534</c:v>
                </c:pt>
                <c:pt idx="976">
                  <c:v>2.497885704040527</c:v>
                </c:pt>
                <c:pt idx="977">
                  <c:v>3.613410711288452</c:v>
                </c:pt>
                <c:pt idx="978">
                  <c:v>2.081267595291138</c:v>
                </c:pt>
                <c:pt idx="979">
                  <c:v>2.910334587097168</c:v>
                </c:pt>
                <c:pt idx="980">
                  <c:v>3.149451732635498</c:v>
                </c:pt>
                <c:pt idx="981">
                  <c:v>3.460142850875854</c:v>
                </c:pt>
                <c:pt idx="982">
                  <c:v>2.91452932357788</c:v>
                </c:pt>
                <c:pt idx="983">
                  <c:v>2.656490087509155</c:v>
                </c:pt>
                <c:pt idx="984">
                  <c:v>4.48886251449585</c:v>
                </c:pt>
                <c:pt idx="985">
                  <c:v>3.078730583190918</c:v>
                </c:pt>
                <c:pt idx="986">
                  <c:v>2.205052852630615</c:v>
                </c:pt>
                <c:pt idx="987">
                  <c:v>1.905898213386535</c:v>
                </c:pt>
                <c:pt idx="988">
                  <c:v>2.269107818603516</c:v>
                </c:pt>
                <c:pt idx="989">
                  <c:v>3.11814284324646</c:v>
                </c:pt>
                <c:pt idx="990">
                  <c:v>1.947194099426269</c:v>
                </c:pt>
                <c:pt idx="991">
                  <c:v>3.552952289581298</c:v>
                </c:pt>
                <c:pt idx="992">
                  <c:v>2.175179958343506</c:v>
                </c:pt>
                <c:pt idx="993">
                  <c:v>3.40257453918457</c:v>
                </c:pt>
                <c:pt idx="994">
                  <c:v>2.15173625946045</c:v>
                </c:pt>
                <c:pt idx="995">
                  <c:v>2.481331825256348</c:v>
                </c:pt>
                <c:pt idx="996">
                  <c:v>2.609433174133301</c:v>
                </c:pt>
                <c:pt idx="997">
                  <c:v>1.922909617424011</c:v>
                </c:pt>
                <c:pt idx="998">
                  <c:v>2.413585186004639</c:v>
                </c:pt>
                <c:pt idx="999">
                  <c:v>2.011217355728149</c:v>
                </c:pt>
                <c:pt idx="1000">
                  <c:v>2.147682189941407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7175-4A59-A3D8-2E7C72F5CC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96031744"/>
        <c:axId val="-997285280"/>
      </c:scatterChart>
      <c:valAx>
        <c:axId val="-996031744"/>
        <c:scaling>
          <c:orientation val="minMax"/>
          <c:max val="1000.0"/>
          <c:min val="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step</a:t>
                </a:r>
                <a:endParaRPr lang="ko-KR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97285280"/>
        <c:crosses val="autoZero"/>
        <c:crossBetween val="midCat"/>
      </c:valAx>
      <c:valAx>
        <c:axId val="-997285280"/>
        <c:scaling>
          <c:orientation val="minMax"/>
          <c:max val="12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loss</a:t>
                </a:r>
                <a:endParaRPr lang="ko-KR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960317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err="1"/>
              <a:t>Youtube</a:t>
            </a:r>
            <a:r>
              <a:rPr lang="en-US" altLang="ko-KR" dirty="0"/>
              <a:t> Faces</a:t>
            </a:r>
            <a:r>
              <a:rPr lang="en-US" altLang="ko-KR" baseline="0" dirty="0"/>
              <a:t> Database </a:t>
            </a:r>
            <a:r>
              <a:rPr lang="ko-KR" altLang="en-US" baseline="0" dirty="0"/>
              <a:t>인식률</a:t>
            </a:r>
            <a:endParaRPr lang="ko-KR" altLang="en-US" dirty="0"/>
          </a:p>
        </c:rich>
      </c:tx>
      <c:layout>
        <c:manualLayout>
          <c:xMode val="edge"/>
          <c:yMode val="edge"/>
          <c:x val="0.215302001312336"/>
          <c:y val="0.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Tiny YOLO</c:v>
                </c:pt>
              </c:strCache>
            </c:strRef>
          </c:tx>
          <c:spPr>
            <a:solidFill>
              <a:srgbClr val="00A03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98.04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D69-4A6C-BD2C-D2F0F4AEC8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YOLO face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20.78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D69-4A6C-BD2C-D2F0F4AEC8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94043136"/>
        <c:axId val="-994040384"/>
      </c:barChart>
      <c:catAx>
        <c:axId val="-99404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94040384"/>
        <c:crosses val="autoZero"/>
        <c:auto val="1"/>
        <c:lblAlgn val="ctr"/>
        <c:lblOffset val="100"/>
        <c:noMultiLvlLbl val="0"/>
      </c:catAx>
      <c:valAx>
        <c:axId val="-994040384"/>
        <c:scaling>
          <c:orientation val="minMax"/>
          <c:max val="1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인식률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94043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Tiny YOLO </a:t>
            </a:r>
            <a:r>
              <a:rPr lang="ko-KR" altLang="en-US"/>
              <a:t>모델의 손 학습</a:t>
            </a:r>
            <a:endParaRPr lang="en-US" altLang="ko-KR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Sheet6!$C$1</c:f>
              <c:strCache>
                <c:ptCount val="1"/>
                <c:pt idx="0">
                  <c:v>Value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Sheet6!$B$62:$B$1001</c:f>
              <c:numCache>
                <c:formatCode>General</c:formatCode>
                <c:ptCount val="940"/>
                <c:pt idx="0">
                  <c:v>3.0</c:v>
                </c:pt>
                <c:pt idx="1">
                  <c:v>8.0</c:v>
                </c:pt>
                <c:pt idx="2">
                  <c:v>9.0</c:v>
                </c:pt>
                <c:pt idx="3">
                  <c:v>14.0</c:v>
                </c:pt>
                <c:pt idx="4">
                  <c:v>18.0</c:v>
                </c:pt>
                <c:pt idx="5">
                  <c:v>19.0</c:v>
                </c:pt>
                <c:pt idx="6">
                  <c:v>21.0</c:v>
                </c:pt>
                <c:pt idx="7">
                  <c:v>29.0</c:v>
                </c:pt>
                <c:pt idx="8">
                  <c:v>30.0</c:v>
                </c:pt>
                <c:pt idx="9">
                  <c:v>36.0</c:v>
                </c:pt>
                <c:pt idx="10">
                  <c:v>37.0</c:v>
                </c:pt>
                <c:pt idx="11">
                  <c:v>38.0</c:v>
                </c:pt>
                <c:pt idx="12">
                  <c:v>41.0</c:v>
                </c:pt>
                <c:pt idx="13">
                  <c:v>50.0</c:v>
                </c:pt>
                <c:pt idx="14">
                  <c:v>58.0</c:v>
                </c:pt>
                <c:pt idx="15">
                  <c:v>74.0</c:v>
                </c:pt>
                <c:pt idx="16">
                  <c:v>78.0</c:v>
                </c:pt>
                <c:pt idx="17">
                  <c:v>84.0</c:v>
                </c:pt>
                <c:pt idx="18">
                  <c:v>88.0</c:v>
                </c:pt>
                <c:pt idx="19">
                  <c:v>90.0</c:v>
                </c:pt>
                <c:pt idx="20">
                  <c:v>102.0</c:v>
                </c:pt>
                <c:pt idx="21">
                  <c:v>103.0</c:v>
                </c:pt>
                <c:pt idx="22">
                  <c:v>119.0</c:v>
                </c:pt>
                <c:pt idx="23">
                  <c:v>132.0</c:v>
                </c:pt>
                <c:pt idx="24">
                  <c:v>133.0</c:v>
                </c:pt>
                <c:pt idx="25">
                  <c:v>135.0</c:v>
                </c:pt>
                <c:pt idx="26">
                  <c:v>141.0</c:v>
                </c:pt>
                <c:pt idx="27">
                  <c:v>150.0</c:v>
                </c:pt>
                <c:pt idx="28">
                  <c:v>152.0</c:v>
                </c:pt>
                <c:pt idx="29">
                  <c:v>153.0</c:v>
                </c:pt>
                <c:pt idx="30">
                  <c:v>156.0</c:v>
                </c:pt>
                <c:pt idx="31">
                  <c:v>162.0</c:v>
                </c:pt>
                <c:pt idx="32">
                  <c:v>171.0</c:v>
                </c:pt>
                <c:pt idx="33">
                  <c:v>174.0</c:v>
                </c:pt>
                <c:pt idx="34">
                  <c:v>175.0</c:v>
                </c:pt>
                <c:pt idx="35">
                  <c:v>184.0</c:v>
                </c:pt>
                <c:pt idx="36">
                  <c:v>185.0</c:v>
                </c:pt>
                <c:pt idx="37">
                  <c:v>200.0</c:v>
                </c:pt>
                <c:pt idx="38">
                  <c:v>202.0</c:v>
                </c:pt>
                <c:pt idx="39">
                  <c:v>204.0</c:v>
                </c:pt>
                <c:pt idx="40">
                  <c:v>218.0</c:v>
                </c:pt>
                <c:pt idx="41">
                  <c:v>223.0</c:v>
                </c:pt>
                <c:pt idx="42">
                  <c:v>225.0</c:v>
                </c:pt>
                <c:pt idx="43">
                  <c:v>228.0</c:v>
                </c:pt>
                <c:pt idx="44">
                  <c:v>236.0</c:v>
                </c:pt>
                <c:pt idx="45">
                  <c:v>242.0</c:v>
                </c:pt>
                <c:pt idx="46">
                  <c:v>244.0</c:v>
                </c:pt>
                <c:pt idx="47">
                  <c:v>247.0</c:v>
                </c:pt>
                <c:pt idx="48">
                  <c:v>252.0</c:v>
                </c:pt>
                <c:pt idx="49">
                  <c:v>257.0</c:v>
                </c:pt>
                <c:pt idx="50">
                  <c:v>267.0</c:v>
                </c:pt>
                <c:pt idx="51">
                  <c:v>269.0</c:v>
                </c:pt>
                <c:pt idx="52">
                  <c:v>273.0</c:v>
                </c:pt>
                <c:pt idx="53">
                  <c:v>279.0</c:v>
                </c:pt>
                <c:pt idx="54">
                  <c:v>283.0</c:v>
                </c:pt>
                <c:pt idx="55">
                  <c:v>284.0</c:v>
                </c:pt>
                <c:pt idx="56">
                  <c:v>289.0</c:v>
                </c:pt>
                <c:pt idx="57">
                  <c:v>291.0</c:v>
                </c:pt>
                <c:pt idx="58">
                  <c:v>292.0</c:v>
                </c:pt>
                <c:pt idx="59">
                  <c:v>294.0</c:v>
                </c:pt>
                <c:pt idx="60">
                  <c:v>296.0</c:v>
                </c:pt>
                <c:pt idx="61">
                  <c:v>297.0</c:v>
                </c:pt>
                <c:pt idx="62">
                  <c:v>302.0</c:v>
                </c:pt>
                <c:pt idx="63">
                  <c:v>303.0</c:v>
                </c:pt>
                <c:pt idx="64">
                  <c:v>312.0</c:v>
                </c:pt>
                <c:pt idx="65">
                  <c:v>318.0</c:v>
                </c:pt>
                <c:pt idx="66">
                  <c:v>320.0</c:v>
                </c:pt>
                <c:pt idx="67">
                  <c:v>325.0</c:v>
                </c:pt>
                <c:pt idx="68">
                  <c:v>330.0</c:v>
                </c:pt>
                <c:pt idx="69">
                  <c:v>332.0</c:v>
                </c:pt>
                <c:pt idx="70">
                  <c:v>344.0</c:v>
                </c:pt>
                <c:pt idx="71">
                  <c:v>351.0</c:v>
                </c:pt>
                <c:pt idx="72">
                  <c:v>352.0</c:v>
                </c:pt>
                <c:pt idx="73">
                  <c:v>354.0</c:v>
                </c:pt>
                <c:pt idx="74">
                  <c:v>355.0</c:v>
                </c:pt>
                <c:pt idx="75">
                  <c:v>356.0</c:v>
                </c:pt>
                <c:pt idx="76">
                  <c:v>357.0</c:v>
                </c:pt>
                <c:pt idx="77">
                  <c:v>359.0</c:v>
                </c:pt>
                <c:pt idx="78">
                  <c:v>362.0</c:v>
                </c:pt>
                <c:pt idx="79">
                  <c:v>366.0</c:v>
                </c:pt>
                <c:pt idx="80">
                  <c:v>371.0</c:v>
                </c:pt>
                <c:pt idx="81">
                  <c:v>374.0</c:v>
                </c:pt>
                <c:pt idx="82">
                  <c:v>378.0</c:v>
                </c:pt>
                <c:pt idx="83">
                  <c:v>381.0</c:v>
                </c:pt>
                <c:pt idx="84">
                  <c:v>382.0</c:v>
                </c:pt>
                <c:pt idx="85">
                  <c:v>384.0</c:v>
                </c:pt>
                <c:pt idx="86">
                  <c:v>385.0</c:v>
                </c:pt>
                <c:pt idx="87">
                  <c:v>388.0</c:v>
                </c:pt>
                <c:pt idx="88">
                  <c:v>389.0</c:v>
                </c:pt>
                <c:pt idx="89">
                  <c:v>392.0</c:v>
                </c:pt>
                <c:pt idx="90">
                  <c:v>393.0</c:v>
                </c:pt>
                <c:pt idx="91">
                  <c:v>398.0</c:v>
                </c:pt>
                <c:pt idx="92">
                  <c:v>399.0</c:v>
                </c:pt>
                <c:pt idx="93">
                  <c:v>406.0</c:v>
                </c:pt>
                <c:pt idx="94">
                  <c:v>409.0</c:v>
                </c:pt>
                <c:pt idx="95">
                  <c:v>413.0</c:v>
                </c:pt>
                <c:pt idx="96">
                  <c:v>416.0</c:v>
                </c:pt>
                <c:pt idx="97">
                  <c:v>418.0</c:v>
                </c:pt>
                <c:pt idx="98">
                  <c:v>420.0</c:v>
                </c:pt>
                <c:pt idx="99">
                  <c:v>424.0</c:v>
                </c:pt>
                <c:pt idx="100">
                  <c:v>428.0</c:v>
                </c:pt>
                <c:pt idx="101">
                  <c:v>431.0</c:v>
                </c:pt>
                <c:pt idx="102">
                  <c:v>432.0</c:v>
                </c:pt>
                <c:pt idx="103">
                  <c:v>433.0</c:v>
                </c:pt>
                <c:pt idx="104">
                  <c:v>440.0</c:v>
                </c:pt>
                <c:pt idx="105">
                  <c:v>446.0</c:v>
                </c:pt>
                <c:pt idx="106">
                  <c:v>448.0</c:v>
                </c:pt>
                <c:pt idx="107">
                  <c:v>449.0</c:v>
                </c:pt>
                <c:pt idx="108">
                  <c:v>453.0</c:v>
                </c:pt>
                <c:pt idx="109">
                  <c:v>457.0</c:v>
                </c:pt>
                <c:pt idx="110">
                  <c:v>460.0</c:v>
                </c:pt>
                <c:pt idx="111">
                  <c:v>461.0</c:v>
                </c:pt>
                <c:pt idx="112">
                  <c:v>462.0</c:v>
                </c:pt>
                <c:pt idx="113">
                  <c:v>464.0</c:v>
                </c:pt>
                <c:pt idx="114">
                  <c:v>466.0</c:v>
                </c:pt>
                <c:pt idx="115">
                  <c:v>475.0</c:v>
                </c:pt>
                <c:pt idx="116">
                  <c:v>476.0</c:v>
                </c:pt>
                <c:pt idx="117">
                  <c:v>479.0</c:v>
                </c:pt>
                <c:pt idx="118">
                  <c:v>480.0</c:v>
                </c:pt>
                <c:pt idx="119">
                  <c:v>481.0</c:v>
                </c:pt>
                <c:pt idx="120">
                  <c:v>483.0</c:v>
                </c:pt>
                <c:pt idx="121">
                  <c:v>484.0</c:v>
                </c:pt>
                <c:pt idx="122">
                  <c:v>490.0</c:v>
                </c:pt>
                <c:pt idx="123">
                  <c:v>494.0</c:v>
                </c:pt>
                <c:pt idx="124">
                  <c:v>495.0</c:v>
                </c:pt>
                <c:pt idx="125">
                  <c:v>497.0</c:v>
                </c:pt>
                <c:pt idx="126">
                  <c:v>499.0</c:v>
                </c:pt>
                <c:pt idx="127">
                  <c:v>502.0</c:v>
                </c:pt>
                <c:pt idx="128">
                  <c:v>503.0</c:v>
                </c:pt>
                <c:pt idx="129">
                  <c:v>504.0</c:v>
                </c:pt>
                <c:pt idx="130">
                  <c:v>505.0</c:v>
                </c:pt>
                <c:pt idx="131">
                  <c:v>508.0</c:v>
                </c:pt>
                <c:pt idx="132">
                  <c:v>512.0</c:v>
                </c:pt>
                <c:pt idx="133">
                  <c:v>517.0</c:v>
                </c:pt>
                <c:pt idx="134">
                  <c:v>518.0</c:v>
                </c:pt>
                <c:pt idx="135">
                  <c:v>519.0</c:v>
                </c:pt>
                <c:pt idx="136">
                  <c:v>525.0</c:v>
                </c:pt>
                <c:pt idx="137">
                  <c:v>531.0</c:v>
                </c:pt>
                <c:pt idx="138">
                  <c:v>535.0</c:v>
                </c:pt>
                <c:pt idx="139">
                  <c:v>538.0</c:v>
                </c:pt>
                <c:pt idx="140">
                  <c:v>542.0</c:v>
                </c:pt>
                <c:pt idx="141">
                  <c:v>546.0</c:v>
                </c:pt>
                <c:pt idx="142">
                  <c:v>548.0</c:v>
                </c:pt>
                <c:pt idx="143">
                  <c:v>553.0</c:v>
                </c:pt>
                <c:pt idx="144">
                  <c:v>556.0</c:v>
                </c:pt>
                <c:pt idx="145">
                  <c:v>577.0</c:v>
                </c:pt>
                <c:pt idx="146">
                  <c:v>579.0</c:v>
                </c:pt>
                <c:pt idx="147">
                  <c:v>580.0</c:v>
                </c:pt>
                <c:pt idx="148">
                  <c:v>584.0</c:v>
                </c:pt>
                <c:pt idx="149">
                  <c:v>586.0</c:v>
                </c:pt>
                <c:pt idx="150">
                  <c:v>590.0</c:v>
                </c:pt>
                <c:pt idx="151">
                  <c:v>592.0</c:v>
                </c:pt>
                <c:pt idx="152">
                  <c:v>594.0</c:v>
                </c:pt>
                <c:pt idx="153">
                  <c:v>600.0</c:v>
                </c:pt>
                <c:pt idx="154">
                  <c:v>606.0</c:v>
                </c:pt>
                <c:pt idx="155">
                  <c:v>610.0</c:v>
                </c:pt>
                <c:pt idx="156">
                  <c:v>617.0</c:v>
                </c:pt>
                <c:pt idx="157">
                  <c:v>618.0</c:v>
                </c:pt>
                <c:pt idx="158">
                  <c:v>619.0</c:v>
                </c:pt>
                <c:pt idx="159">
                  <c:v>620.0</c:v>
                </c:pt>
                <c:pt idx="160">
                  <c:v>625.0</c:v>
                </c:pt>
                <c:pt idx="161">
                  <c:v>627.0</c:v>
                </c:pt>
                <c:pt idx="162">
                  <c:v>630.0</c:v>
                </c:pt>
                <c:pt idx="163">
                  <c:v>631.0</c:v>
                </c:pt>
                <c:pt idx="164">
                  <c:v>633.0</c:v>
                </c:pt>
                <c:pt idx="165">
                  <c:v>641.0</c:v>
                </c:pt>
                <c:pt idx="166">
                  <c:v>642.0</c:v>
                </c:pt>
                <c:pt idx="167">
                  <c:v>645.0</c:v>
                </c:pt>
                <c:pt idx="168">
                  <c:v>652.0</c:v>
                </c:pt>
                <c:pt idx="169">
                  <c:v>655.0</c:v>
                </c:pt>
                <c:pt idx="170">
                  <c:v>664.0</c:v>
                </c:pt>
                <c:pt idx="171">
                  <c:v>666.0</c:v>
                </c:pt>
                <c:pt idx="172">
                  <c:v>667.0</c:v>
                </c:pt>
                <c:pt idx="173">
                  <c:v>668.0</c:v>
                </c:pt>
                <c:pt idx="174">
                  <c:v>671.0</c:v>
                </c:pt>
                <c:pt idx="175">
                  <c:v>672.0</c:v>
                </c:pt>
                <c:pt idx="176">
                  <c:v>676.0</c:v>
                </c:pt>
                <c:pt idx="177">
                  <c:v>681.0</c:v>
                </c:pt>
                <c:pt idx="178">
                  <c:v>682.0</c:v>
                </c:pt>
                <c:pt idx="179">
                  <c:v>686.0</c:v>
                </c:pt>
                <c:pt idx="180">
                  <c:v>687.0</c:v>
                </c:pt>
                <c:pt idx="181">
                  <c:v>688.0</c:v>
                </c:pt>
                <c:pt idx="182">
                  <c:v>689.0</c:v>
                </c:pt>
                <c:pt idx="183">
                  <c:v>693.0</c:v>
                </c:pt>
                <c:pt idx="184">
                  <c:v>694.0</c:v>
                </c:pt>
                <c:pt idx="185">
                  <c:v>697.0</c:v>
                </c:pt>
                <c:pt idx="186">
                  <c:v>698.0</c:v>
                </c:pt>
                <c:pt idx="187">
                  <c:v>706.0</c:v>
                </c:pt>
                <c:pt idx="188">
                  <c:v>710.0</c:v>
                </c:pt>
                <c:pt idx="189">
                  <c:v>712.0</c:v>
                </c:pt>
                <c:pt idx="190">
                  <c:v>714.0</c:v>
                </c:pt>
                <c:pt idx="191">
                  <c:v>715.0</c:v>
                </c:pt>
                <c:pt idx="192">
                  <c:v>722.0</c:v>
                </c:pt>
                <c:pt idx="193">
                  <c:v>723.0</c:v>
                </c:pt>
                <c:pt idx="194">
                  <c:v>724.0</c:v>
                </c:pt>
                <c:pt idx="195">
                  <c:v>727.0</c:v>
                </c:pt>
                <c:pt idx="196">
                  <c:v>735.0</c:v>
                </c:pt>
                <c:pt idx="197">
                  <c:v>737.0</c:v>
                </c:pt>
                <c:pt idx="198">
                  <c:v>741.0</c:v>
                </c:pt>
                <c:pt idx="199">
                  <c:v>742.0</c:v>
                </c:pt>
                <c:pt idx="200">
                  <c:v>745.0</c:v>
                </c:pt>
                <c:pt idx="201">
                  <c:v>747.0</c:v>
                </c:pt>
                <c:pt idx="202">
                  <c:v>754.0</c:v>
                </c:pt>
                <c:pt idx="203">
                  <c:v>765.0</c:v>
                </c:pt>
                <c:pt idx="204">
                  <c:v>767.0</c:v>
                </c:pt>
                <c:pt idx="205">
                  <c:v>773.0</c:v>
                </c:pt>
                <c:pt idx="206">
                  <c:v>774.0</c:v>
                </c:pt>
                <c:pt idx="207">
                  <c:v>776.0</c:v>
                </c:pt>
                <c:pt idx="208">
                  <c:v>778.0</c:v>
                </c:pt>
                <c:pt idx="209">
                  <c:v>782.0</c:v>
                </c:pt>
                <c:pt idx="210">
                  <c:v>786.0</c:v>
                </c:pt>
                <c:pt idx="211">
                  <c:v>788.0</c:v>
                </c:pt>
                <c:pt idx="212">
                  <c:v>793.0</c:v>
                </c:pt>
                <c:pt idx="213">
                  <c:v>794.0</c:v>
                </c:pt>
                <c:pt idx="214">
                  <c:v>795.0</c:v>
                </c:pt>
                <c:pt idx="215">
                  <c:v>803.0</c:v>
                </c:pt>
                <c:pt idx="216">
                  <c:v>809.0</c:v>
                </c:pt>
                <c:pt idx="217">
                  <c:v>813.0</c:v>
                </c:pt>
                <c:pt idx="218">
                  <c:v>814.0</c:v>
                </c:pt>
                <c:pt idx="219">
                  <c:v>815.0</c:v>
                </c:pt>
                <c:pt idx="220">
                  <c:v>824.0</c:v>
                </c:pt>
                <c:pt idx="221">
                  <c:v>826.0</c:v>
                </c:pt>
                <c:pt idx="222">
                  <c:v>829.0</c:v>
                </c:pt>
                <c:pt idx="223">
                  <c:v>835.0</c:v>
                </c:pt>
                <c:pt idx="224">
                  <c:v>836.0</c:v>
                </c:pt>
                <c:pt idx="225">
                  <c:v>843.0</c:v>
                </c:pt>
                <c:pt idx="226">
                  <c:v>845.0</c:v>
                </c:pt>
                <c:pt idx="227">
                  <c:v>865.0</c:v>
                </c:pt>
                <c:pt idx="228">
                  <c:v>866.0</c:v>
                </c:pt>
                <c:pt idx="229">
                  <c:v>867.0</c:v>
                </c:pt>
                <c:pt idx="230">
                  <c:v>870.0</c:v>
                </c:pt>
                <c:pt idx="231">
                  <c:v>871.0</c:v>
                </c:pt>
                <c:pt idx="232">
                  <c:v>872.0</c:v>
                </c:pt>
                <c:pt idx="233">
                  <c:v>890.0</c:v>
                </c:pt>
                <c:pt idx="234">
                  <c:v>893.0</c:v>
                </c:pt>
                <c:pt idx="235">
                  <c:v>895.0</c:v>
                </c:pt>
                <c:pt idx="236">
                  <c:v>902.0</c:v>
                </c:pt>
                <c:pt idx="237">
                  <c:v>903.0</c:v>
                </c:pt>
                <c:pt idx="238">
                  <c:v>909.0</c:v>
                </c:pt>
                <c:pt idx="239">
                  <c:v>911.0</c:v>
                </c:pt>
                <c:pt idx="240">
                  <c:v>916.0</c:v>
                </c:pt>
                <c:pt idx="241">
                  <c:v>918.0</c:v>
                </c:pt>
                <c:pt idx="242">
                  <c:v>920.0</c:v>
                </c:pt>
                <c:pt idx="243">
                  <c:v>924.0</c:v>
                </c:pt>
                <c:pt idx="244">
                  <c:v>934.0</c:v>
                </c:pt>
                <c:pt idx="245">
                  <c:v>942.0</c:v>
                </c:pt>
                <c:pt idx="246">
                  <c:v>943.0</c:v>
                </c:pt>
                <c:pt idx="247">
                  <c:v>944.0</c:v>
                </c:pt>
                <c:pt idx="248">
                  <c:v>946.0</c:v>
                </c:pt>
                <c:pt idx="249">
                  <c:v>949.0</c:v>
                </c:pt>
                <c:pt idx="250">
                  <c:v>954.0</c:v>
                </c:pt>
                <c:pt idx="251">
                  <c:v>957.0</c:v>
                </c:pt>
                <c:pt idx="252">
                  <c:v>963.0</c:v>
                </c:pt>
                <c:pt idx="253">
                  <c:v>965.0</c:v>
                </c:pt>
                <c:pt idx="254">
                  <c:v>967.0</c:v>
                </c:pt>
                <c:pt idx="255">
                  <c:v>968.0</c:v>
                </c:pt>
                <c:pt idx="256">
                  <c:v>971.0</c:v>
                </c:pt>
                <c:pt idx="257">
                  <c:v>973.0</c:v>
                </c:pt>
                <c:pt idx="258">
                  <c:v>976.0</c:v>
                </c:pt>
                <c:pt idx="259">
                  <c:v>984.0</c:v>
                </c:pt>
                <c:pt idx="260">
                  <c:v>991.0</c:v>
                </c:pt>
                <c:pt idx="261">
                  <c:v>997.0</c:v>
                </c:pt>
                <c:pt idx="262">
                  <c:v>1001.0</c:v>
                </c:pt>
                <c:pt idx="263">
                  <c:v>1002.0</c:v>
                </c:pt>
                <c:pt idx="264">
                  <c:v>1003.0</c:v>
                </c:pt>
                <c:pt idx="265">
                  <c:v>1004.0</c:v>
                </c:pt>
                <c:pt idx="266">
                  <c:v>1010.0</c:v>
                </c:pt>
                <c:pt idx="267">
                  <c:v>1013.0</c:v>
                </c:pt>
                <c:pt idx="268">
                  <c:v>1020.0</c:v>
                </c:pt>
                <c:pt idx="269">
                  <c:v>1022.0</c:v>
                </c:pt>
                <c:pt idx="270">
                  <c:v>1025.0</c:v>
                </c:pt>
                <c:pt idx="271">
                  <c:v>1026.0</c:v>
                </c:pt>
                <c:pt idx="272">
                  <c:v>1029.0</c:v>
                </c:pt>
                <c:pt idx="273">
                  <c:v>1035.0</c:v>
                </c:pt>
                <c:pt idx="274">
                  <c:v>1037.0</c:v>
                </c:pt>
                <c:pt idx="275">
                  <c:v>1040.0</c:v>
                </c:pt>
                <c:pt idx="276">
                  <c:v>1043.0</c:v>
                </c:pt>
                <c:pt idx="277">
                  <c:v>1044.0</c:v>
                </c:pt>
                <c:pt idx="278">
                  <c:v>1046.0</c:v>
                </c:pt>
                <c:pt idx="279">
                  <c:v>1047.0</c:v>
                </c:pt>
                <c:pt idx="280">
                  <c:v>1053.0</c:v>
                </c:pt>
                <c:pt idx="281">
                  <c:v>1065.0</c:v>
                </c:pt>
                <c:pt idx="282">
                  <c:v>1076.0</c:v>
                </c:pt>
                <c:pt idx="283">
                  <c:v>1080.0</c:v>
                </c:pt>
                <c:pt idx="284">
                  <c:v>1089.0</c:v>
                </c:pt>
                <c:pt idx="285">
                  <c:v>1094.0</c:v>
                </c:pt>
                <c:pt idx="286">
                  <c:v>1095.0</c:v>
                </c:pt>
                <c:pt idx="287">
                  <c:v>1098.0</c:v>
                </c:pt>
                <c:pt idx="288">
                  <c:v>1099.0</c:v>
                </c:pt>
                <c:pt idx="289">
                  <c:v>1101.0</c:v>
                </c:pt>
                <c:pt idx="290">
                  <c:v>1102.0</c:v>
                </c:pt>
                <c:pt idx="291">
                  <c:v>1105.0</c:v>
                </c:pt>
                <c:pt idx="292">
                  <c:v>1122.0</c:v>
                </c:pt>
                <c:pt idx="293">
                  <c:v>1123.0</c:v>
                </c:pt>
                <c:pt idx="294">
                  <c:v>1124.0</c:v>
                </c:pt>
                <c:pt idx="295">
                  <c:v>1129.0</c:v>
                </c:pt>
                <c:pt idx="296">
                  <c:v>1132.0</c:v>
                </c:pt>
                <c:pt idx="297">
                  <c:v>1136.0</c:v>
                </c:pt>
                <c:pt idx="298">
                  <c:v>1137.0</c:v>
                </c:pt>
                <c:pt idx="299">
                  <c:v>1138.0</c:v>
                </c:pt>
                <c:pt idx="300">
                  <c:v>1142.0</c:v>
                </c:pt>
                <c:pt idx="301">
                  <c:v>1143.0</c:v>
                </c:pt>
                <c:pt idx="302">
                  <c:v>1146.0</c:v>
                </c:pt>
                <c:pt idx="303">
                  <c:v>1150.0</c:v>
                </c:pt>
                <c:pt idx="304">
                  <c:v>1152.0</c:v>
                </c:pt>
                <c:pt idx="305">
                  <c:v>1165.0</c:v>
                </c:pt>
                <c:pt idx="306">
                  <c:v>1166.0</c:v>
                </c:pt>
                <c:pt idx="307">
                  <c:v>1175.0</c:v>
                </c:pt>
                <c:pt idx="308">
                  <c:v>1176.0</c:v>
                </c:pt>
                <c:pt idx="309">
                  <c:v>1187.0</c:v>
                </c:pt>
                <c:pt idx="310">
                  <c:v>1195.0</c:v>
                </c:pt>
                <c:pt idx="311">
                  <c:v>1196.0</c:v>
                </c:pt>
                <c:pt idx="312">
                  <c:v>1199.0</c:v>
                </c:pt>
                <c:pt idx="313">
                  <c:v>1201.0</c:v>
                </c:pt>
                <c:pt idx="314">
                  <c:v>1202.0</c:v>
                </c:pt>
                <c:pt idx="315">
                  <c:v>1210.0</c:v>
                </c:pt>
                <c:pt idx="316">
                  <c:v>1211.0</c:v>
                </c:pt>
                <c:pt idx="317">
                  <c:v>1212.0</c:v>
                </c:pt>
                <c:pt idx="318">
                  <c:v>1216.0</c:v>
                </c:pt>
                <c:pt idx="319">
                  <c:v>1218.0</c:v>
                </c:pt>
                <c:pt idx="320">
                  <c:v>1220.0</c:v>
                </c:pt>
                <c:pt idx="321">
                  <c:v>1228.0</c:v>
                </c:pt>
                <c:pt idx="322">
                  <c:v>1233.0</c:v>
                </c:pt>
                <c:pt idx="323">
                  <c:v>1234.0</c:v>
                </c:pt>
                <c:pt idx="324">
                  <c:v>1237.0</c:v>
                </c:pt>
                <c:pt idx="325">
                  <c:v>1244.0</c:v>
                </c:pt>
                <c:pt idx="326">
                  <c:v>1256.0</c:v>
                </c:pt>
                <c:pt idx="327">
                  <c:v>1261.0</c:v>
                </c:pt>
                <c:pt idx="328">
                  <c:v>1262.0</c:v>
                </c:pt>
                <c:pt idx="329">
                  <c:v>1264.0</c:v>
                </c:pt>
                <c:pt idx="330">
                  <c:v>1265.0</c:v>
                </c:pt>
                <c:pt idx="331">
                  <c:v>1271.0</c:v>
                </c:pt>
                <c:pt idx="332">
                  <c:v>1278.0</c:v>
                </c:pt>
                <c:pt idx="333">
                  <c:v>1279.0</c:v>
                </c:pt>
                <c:pt idx="334">
                  <c:v>1288.0</c:v>
                </c:pt>
                <c:pt idx="335">
                  <c:v>1292.0</c:v>
                </c:pt>
                <c:pt idx="336">
                  <c:v>1294.0</c:v>
                </c:pt>
                <c:pt idx="337">
                  <c:v>1298.0</c:v>
                </c:pt>
                <c:pt idx="338">
                  <c:v>1307.0</c:v>
                </c:pt>
                <c:pt idx="339">
                  <c:v>1314.0</c:v>
                </c:pt>
                <c:pt idx="340">
                  <c:v>1315.0</c:v>
                </c:pt>
                <c:pt idx="341">
                  <c:v>1320.0</c:v>
                </c:pt>
                <c:pt idx="342">
                  <c:v>1328.0</c:v>
                </c:pt>
                <c:pt idx="343">
                  <c:v>1330.0</c:v>
                </c:pt>
                <c:pt idx="344">
                  <c:v>1337.0</c:v>
                </c:pt>
                <c:pt idx="345">
                  <c:v>1338.0</c:v>
                </c:pt>
                <c:pt idx="346">
                  <c:v>1342.0</c:v>
                </c:pt>
                <c:pt idx="347">
                  <c:v>1347.0</c:v>
                </c:pt>
                <c:pt idx="348">
                  <c:v>1350.0</c:v>
                </c:pt>
                <c:pt idx="349">
                  <c:v>1352.0</c:v>
                </c:pt>
                <c:pt idx="350">
                  <c:v>1355.0</c:v>
                </c:pt>
                <c:pt idx="351">
                  <c:v>1358.0</c:v>
                </c:pt>
                <c:pt idx="352">
                  <c:v>1362.0</c:v>
                </c:pt>
                <c:pt idx="353">
                  <c:v>1370.0</c:v>
                </c:pt>
                <c:pt idx="354">
                  <c:v>1378.0</c:v>
                </c:pt>
                <c:pt idx="355">
                  <c:v>1380.0</c:v>
                </c:pt>
                <c:pt idx="356">
                  <c:v>1382.0</c:v>
                </c:pt>
                <c:pt idx="357">
                  <c:v>1385.0</c:v>
                </c:pt>
                <c:pt idx="358">
                  <c:v>1386.0</c:v>
                </c:pt>
                <c:pt idx="359">
                  <c:v>1392.0</c:v>
                </c:pt>
                <c:pt idx="360">
                  <c:v>1393.0</c:v>
                </c:pt>
                <c:pt idx="361">
                  <c:v>1401.0</c:v>
                </c:pt>
                <c:pt idx="362">
                  <c:v>1404.0</c:v>
                </c:pt>
                <c:pt idx="363">
                  <c:v>1405.0</c:v>
                </c:pt>
                <c:pt idx="364">
                  <c:v>1406.0</c:v>
                </c:pt>
                <c:pt idx="365">
                  <c:v>1407.0</c:v>
                </c:pt>
                <c:pt idx="366">
                  <c:v>1409.0</c:v>
                </c:pt>
                <c:pt idx="367">
                  <c:v>1412.0</c:v>
                </c:pt>
                <c:pt idx="368">
                  <c:v>1419.0</c:v>
                </c:pt>
                <c:pt idx="369">
                  <c:v>1420.0</c:v>
                </c:pt>
                <c:pt idx="370">
                  <c:v>1427.0</c:v>
                </c:pt>
                <c:pt idx="371">
                  <c:v>1428.0</c:v>
                </c:pt>
                <c:pt idx="372">
                  <c:v>1429.0</c:v>
                </c:pt>
                <c:pt idx="373">
                  <c:v>1438.0</c:v>
                </c:pt>
                <c:pt idx="374">
                  <c:v>1442.0</c:v>
                </c:pt>
                <c:pt idx="375">
                  <c:v>1444.0</c:v>
                </c:pt>
                <c:pt idx="376">
                  <c:v>1445.0</c:v>
                </c:pt>
                <c:pt idx="377">
                  <c:v>1447.0</c:v>
                </c:pt>
                <c:pt idx="378">
                  <c:v>1452.0</c:v>
                </c:pt>
                <c:pt idx="379">
                  <c:v>1453.0</c:v>
                </c:pt>
                <c:pt idx="380">
                  <c:v>1455.0</c:v>
                </c:pt>
                <c:pt idx="381">
                  <c:v>1456.0</c:v>
                </c:pt>
                <c:pt idx="382">
                  <c:v>1457.0</c:v>
                </c:pt>
                <c:pt idx="383">
                  <c:v>1462.0</c:v>
                </c:pt>
                <c:pt idx="384">
                  <c:v>1476.0</c:v>
                </c:pt>
                <c:pt idx="385">
                  <c:v>1485.0</c:v>
                </c:pt>
                <c:pt idx="386">
                  <c:v>1491.0</c:v>
                </c:pt>
                <c:pt idx="387">
                  <c:v>1498.0</c:v>
                </c:pt>
                <c:pt idx="388">
                  <c:v>1499.0</c:v>
                </c:pt>
                <c:pt idx="389">
                  <c:v>1508.0</c:v>
                </c:pt>
                <c:pt idx="390">
                  <c:v>1515.0</c:v>
                </c:pt>
                <c:pt idx="391">
                  <c:v>1523.0</c:v>
                </c:pt>
                <c:pt idx="392">
                  <c:v>1524.0</c:v>
                </c:pt>
                <c:pt idx="393">
                  <c:v>1527.0</c:v>
                </c:pt>
                <c:pt idx="394">
                  <c:v>1534.0</c:v>
                </c:pt>
                <c:pt idx="395">
                  <c:v>1536.0</c:v>
                </c:pt>
                <c:pt idx="396">
                  <c:v>1540.0</c:v>
                </c:pt>
                <c:pt idx="397">
                  <c:v>1550.0</c:v>
                </c:pt>
                <c:pt idx="398">
                  <c:v>1551.0</c:v>
                </c:pt>
                <c:pt idx="399">
                  <c:v>1554.0</c:v>
                </c:pt>
                <c:pt idx="400">
                  <c:v>1559.0</c:v>
                </c:pt>
                <c:pt idx="401">
                  <c:v>1563.0</c:v>
                </c:pt>
                <c:pt idx="402">
                  <c:v>1576.0</c:v>
                </c:pt>
                <c:pt idx="403">
                  <c:v>1578.0</c:v>
                </c:pt>
                <c:pt idx="404">
                  <c:v>1579.0</c:v>
                </c:pt>
                <c:pt idx="405">
                  <c:v>1585.0</c:v>
                </c:pt>
                <c:pt idx="406">
                  <c:v>1586.0</c:v>
                </c:pt>
                <c:pt idx="407">
                  <c:v>1587.0</c:v>
                </c:pt>
                <c:pt idx="408">
                  <c:v>1589.0</c:v>
                </c:pt>
                <c:pt idx="409">
                  <c:v>1591.0</c:v>
                </c:pt>
                <c:pt idx="410">
                  <c:v>1603.0</c:v>
                </c:pt>
                <c:pt idx="411">
                  <c:v>1612.0</c:v>
                </c:pt>
                <c:pt idx="412">
                  <c:v>1616.0</c:v>
                </c:pt>
                <c:pt idx="413">
                  <c:v>1621.0</c:v>
                </c:pt>
                <c:pt idx="414">
                  <c:v>1622.0</c:v>
                </c:pt>
                <c:pt idx="415">
                  <c:v>1627.0</c:v>
                </c:pt>
                <c:pt idx="416">
                  <c:v>1633.0</c:v>
                </c:pt>
                <c:pt idx="417">
                  <c:v>1634.0</c:v>
                </c:pt>
                <c:pt idx="418">
                  <c:v>1640.0</c:v>
                </c:pt>
                <c:pt idx="419">
                  <c:v>1644.0</c:v>
                </c:pt>
                <c:pt idx="420">
                  <c:v>1646.0</c:v>
                </c:pt>
                <c:pt idx="421">
                  <c:v>1648.0</c:v>
                </c:pt>
                <c:pt idx="422">
                  <c:v>1654.0</c:v>
                </c:pt>
                <c:pt idx="423">
                  <c:v>1657.0</c:v>
                </c:pt>
                <c:pt idx="424">
                  <c:v>1659.0</c:v>
                </c:pt>
                <c:pt idx="425">
                  <c:v>1662.0</c:v>
                </c:pt>
                <c:pt idx="426">
                  <c:v>1665.0</c:v>
                </c:pt>
                <c:pt idx="427">
                  <c:v>1668.0</c:v>
                </c:pt>
                <c:pt idx="428">
                  <c:v>1670.0</c:v>
                </c:pt>
                <c:pt idx="429">
                  <c:v>1677.0</c:v>
                </c:pt>
                <c:pt idx="430">
                  <c:v>1679.0</c:v>
                </c:pt>
                <c:pt idx="431">
                  <c:v>1691.0</c:v>
                </c:pt>
                <c:pt idx="432">
                  <c:v>1692.0</c:v>
                </c:pt>
                <c:pt idx="433">
                  <c:v>1693.0</c:v>
                </c:pt>
                <c:pt idx="434">
                  <c:v>1707.0</c:v>
                </c:pt>
                <c:pt idx="435">
                  <c:v>1711.0</c:v>
                </c:pt>
                <c:pt idx="436">
                  <c:v>1715.0</c:v>
                </c:pt>
                <c:pt idx="437">
                  <c:v>1719.0</c:v>
                </c:pt>
                <c:pt idx="438">
                  <c:v>1720.0</c:v>
                </c:pt>
                <c:pt idx="439">
                  <c:v>1723.0</c:v>
                </c:pt>
                <c:pt idx="440">
                  <c:v>1725.0</c:v>
                </c:pt>
                <c:pt idx="441">
                  <c:v>1727.0</c:v>
                </c:pt>
                <c:pt idx="442">
                  <c:v>1735.0</c:v>
                </c:pt>
                <c:pt idx="443">
                  <c:v>1737.0</c:v>
                </c:pt>
                <c:pt idx="444">
                  <c:v>1740.0</c:v>
                </c:pt>
                <c:pt idx="445">
                  <c:v>1743.0</c:v>
                </c:pt>
                <c:pt idx="446">
                  <c:v>1746.0</c:v>
                </c:pt>
                <c:pt idx="447">
                  <c:v>1748.0</c:v>
                </c:pt>
                <c:pt idx="448">
                  <c:v>1751.0</c:v>
                </c:pt>
                <c:pt idx="449">
                  <c:v>1754.0</c:v>
                </c:pt>
                <c:pt idx="450">
                  <c:v>1755.0</c:v>
                </c:pt>
                <c:pt idx="451">
                  <c:v>1770.0</c:v>
                </c:pt>
                <c:pt idx="452">
                  <c:v>1777.0</c:v>
                </c:pt>
                <c:pt idx="453">
                  <c:v>1782.0</c:v>
                </c:pt>
                <c:pt idx="454">
                  <c:v>1783.0</c:v>
                </c:pt>
                <c:pt idx="455">
                  <c:v>1784.0</c:v>
                </c:pt>
                <c:pt idx="456">
                  <c:v>1786.0</c:v>
                </c:pt>
                <c:pt idx="457">
                  <c:v>1787.0</c:v>
                </c:pt>
                <c:pt idx="458">
                  <c:v>1789.0</c:v>
                </c:pt>
                <c:pt idx="459">
                  <c:v>1791.0</c:v>
                </c:pt>
                <c:pt idx="460">
                  <c:v>1794.0</c:v>
                </c:pt>
                <c:pt idx="461">
                  <c:v>1795.0</c:v>
                </c:pt>
                <c:pt idx="462">
                  <c:v>1799.0</c:v>
                </c:pt>
                <c:pt idx="463">
                  <c:v>1804.0</c:v>
                </c:pt>
                <c:pt idx="464">
                  <c:v>1806.0</c:v>
                </c:pt>
                <c:pt idx="465">
                  <c:v>1813.0</c:v>
                </c:pt>
                <c:pt idx="466">
                  <c:v>1815.0</c:v>
                </c:pt>
                <c:pt idx="467">
                  <c:v>1816.0</c:v>
                </c:pt>
                <c:pt idx="468">
                  <c:v>1819.0</c:v>
                </c:pt>
                <c:pt idx="469">
                  <c:v>1821.0</c:v>
                </c:pt>
                <c:pt idx="470">
                  <c:v>1825.0</c:v>
                </c:pt>
                <c:pt idx="471">
                  <c:v>1828.0</c:v>
                </c:pt>
                <c:pt idx="472">
                  <c:v>1830.0</c:v>
                </c:pt>
                <c:pt idx="473">
                  <c:v>1832.0</c:v>
                </c:pt>
                <c:pt idx="474">
                  <c:v>1833.0</c:v>
                </c:pt>
                <c:pt idx="475">
                  <c:v>1843.0</c:v>
                </c:pt>
                <c:pt idx="476">
                  <c:v>1844.0</c:v>
                </c:pt>
                <c:pt idx="477">
                  <c:v>1848.0</c:v>
                </c:pt>
                <c:pt idx="478">
                  <c:v>1851.0</c:v>
                </c:pt>
                <c:pt idx="479">
                  <c:v>1854.0</c:v>
                </c:pt>
                <c:pt idx="480">
                  <c:v>1855.0</c:v>
                </c:pt>
                <c:pt idx="481">
                  <c:v>1858.0</c:v>
                </c:pt>
                <c:pt idx="482">
                  <c:v>1859.0</c:v>
                </c:pt>
                <c:pt idx="483">
                  <c:v>1861.0</c:v>
                </c:pt>
                <c:pt idx="484">
                  <c:v>1866.0</c:v>
                </c:pt>
                <c:pt idx="485">
                  <c:v>1867.0</c:v>
                </c:pt>
                <c:pt idx="486">
                  <c:v>1874.0</c:v>
                </c:pt>
                <c:pt idx="487">
                  <c:v>1875.0</c:v>
                </c:pt>
                <c:pt idx="488">
                  <c:v>1879.0</c:v>
                </c:pt>
                <c:pt idx="489">
                  <c:v>1881.0</c:v>
                </c:pt>
                <c:pt idx="490">
                  <c:v>1883.0</c:v>
                </c:pt>
                <c:pt idx="491">
                  <c:v>1887.0</c:v>
                </c:pt>
                <c:pt idx="492">
                  <c:v>1897.0</c:v>
                </c:pt>
                <c:pt idx="493">
                  <c:v>1899.0</c:v>
                </c:pt>
                <c:pt idx="494">
                  <c:v>1901.0</c:v>
                </c:pt>
                <c:pt idx="495">
                  <c:v>1902.0</c:v>
                </c:pt>
                <c:pt idx="496">
                  <c:v>1906.0</c:v>
                </c:pt>
                <c:pt idx="497">
                  <c:v>1908.0</c:v>
                </c:pt>
                <c:pt idx="498">
                  <c:v>1909.0</c:v>
                </c:pt>
                <c:pt idx="499">
                  <c:v>1917.0</c:v>
                </c:pt>
                <c:pt idx="500">
                  <c:v>1921.0</c:v>
                </c:pt>
                <c:pt idx="501">
                  <c:v>1924.0</c:v>
                </c:pt>
                <c:pt idx="502">
                  <c:v>1923.0</c:v>
                </c:pt>
                <c:pt idx="503">
                  <c:v>1927.0</c:v>
                </c:pt>
                <c:pt idx="504">
                  <c:v>1929.0</c:v>
                </c:pt>
                <c:pt idx="505">
                  <c:v>1932.0</c:v>
                </c:pt>
                <c:pt idx="506">
                  <c:v>1934.0</c:v>
                </c:pt>
                <c:pt idx="507">
                  <c:v>1935.0</c:v>
                </c:pt>
                <c:pt idx="508">
                  <c:v>1937.0</c:v>
                </c:pt>
                <c:pt idx="509">
                  <c:v>1939.0</c:v>
                </c:pt>
                <c:pt idx="510">
                  <c:v>1940.0</c:v>
                </c:pt>
                <c:pt idx="511">
                  <c:v>1942.0</c:v>
                </c:pt>
                <c:pt idx="512">
                  <c:v>1944.0</c:v>
                </c:pt>
                <c:pt idx="513">
                  <c:v>1945.0</c:v>
                </c:pt>
                <c:pt idx="514">
                  <c:v>1949.0</c:v>
                </c:pt>
                <c:pt idx="515">
                  <c:v>1950.0</c:v>
                </c:pt>
                <c:pt idx="516">
                  <c:v>1952.0</c:v>
                </c:pt>
                <c:pt idx="517">
                  <c:v>1955.0</c:v>
                </c:pt>
                <c:pt idx="518">
                  <c:v>1960.0</c:v>
                </c:pt>
                <c:pt idx="519">
                  <c:v>1972.0</c:v>
                </c:pt>
                <c:pt idx="520">
                  <c:v>1976.0</c:v>
                </c:pt>
                <c:pt idx="521">
                  <c:v>1979.0</c:v>
                </c:pt>
                <c:pt idx="522">
                  <c:v>1986.0</c:v>
                </c:pt>
                <c:pt idx="523">
                  <c:v>1989.0</c:v>
                </c:pt>
                <c:pt idx="524">
                  <c:v>1995.0</c:v>
                </c:pt>
                <c:pt idx="525">
                  <c:v>1996.0</c:v>
                </c:pt>
                <c:pt idx="526">
                  <c:v>1998.0</c:v>
                </c:pt>
                <c:pt idx="527">
                  <c:v>2001.0</c:v>
                </c:pt>
                <c:pt idx="528">
                  <c:v>2004.0</c:v>
                </c:pt>
                <c:pt idx="529">
                  <c:v>2005.0</c:v>
                </c:pt>
                <c:pt idx="530">
                  <c:v>2006.0</c:v>
                </c:pt>
                <c:pt idx="531">
                  <c:v>2016.0</c:v>
                </c:pt>
                <c:pt idx="532">
                  <c:v>2017.0</c:v>
                </c:pt>
                <c:pt idx="533">
                  <c:v>2018.0</c:v>
                </c:pt>
                <c:pt idx="534">
                  <c:v>2020.0</c:v>
                </c:pt>
                <c:pt idx="535">
                  <c:v>2025.0</c:v>
                </c:pt>
                <c:pt idx="536">
                  <c:v>2032.0</c:v>
                </c:pt>
                <c:pt idx="537">
                  <c:v>2033.0</c:v>
                </c:pt>
                <c:pt idx="538">
                  <c:v>2034.0</c:v>
                </c:pt>
                <c:pt idx="539">
                  <c:v>2035.0</c:v>
                </c:pt>
                <c:pt idx="540">
                  <c:v>2043.0</c:v>
                </c:pt>
                <c:pt idx="541">
                  <c:v>2052.0</c:v>
                </c:pt>
                <c:pt idx="542">
                  <c:v>2057.0</c:v>
                </c:pt>
                <c:pt idx="543">
                  <c:v>2065.0</c:v>
                </c:pt>
                <c:pt idx="544">
                  <c:v>2066.0</c:v>
                </c:pt>
                <c:pt idx="545">
                  <c:v>2069.0</c:v>
                </c:pt>
                <c:pt idx="546">
                  <c:v>2080.0</c:v>
                </c:pt>
                <c:pt idx="547">
                  <c:v>2083.0</c:v>
                </c:pt>
                <c:pt idx="548">
                  <c:v>2086.0</c:v>
                </c:pt>
                <c:pt idx="549">
                  <c:v>2087.0</c:v>
                </c:pt>
                <c:pt idx="550">
                  <c:v>2088.0</c:v>
                </c:pt>
                <c:pt idx="551">
                  <c:v>2090.0</c:v>
                </c:pt>
                <c:pt idx="552">
                  <c:v>2098.0</c:v>
                </c:pt>
                <c:pt idx="553">
                  <c:v>2100.0</c:v>
                </c:pt>
                <c:pt idx="554">
                  <c:v>2102.0</c:v>
                </c:pt>
                <c:pt idx="555">
                  <c:v>2104.0</c:v>
                </c:pt>
                <c:pt idx="556">
                  <c:v>2114.0</c:v>
                </c:pt>
                <c:pt idx="557">
                  <c:v>2122.0</c:v>
                </c:pt>
                <c:pt idx="558">
                  <c:v>2123.0</c:v>
                </c:pt>
                <c:pt idx="559">
                  <c:v>2128.0</c:v>
                </c:pt>
                <c:pt idx="560">
                  <c:v>2134.0</c:v>
                </c:pt>
                <c:pt idx="561">
                  <c:v>2142.0</c:v>
                </c:pt>
                <c:pt idx="562">
                  <c:v>2148.0</c:v>
                </c:pt>
                <c:pt idx="563">
                  <c:v>2149.0</c:v>
                </c:pt>
                <c:pt idx="564">
                  <c:v>2150.0</c:v>
                </c:pt>
                <c:pt idx="565">
                  <c:v>2151.0</c:v>
                </c:pt>
                <c:pt idx="566">
                  <c:v>2153.0</c:v>
                </c:pt>
                <c:pt idx="567">
                  <c:v>2158.0</c:v>
                </c:pt>
                <c:pt idx="568">
                  <c:v>2177.0</c:v>
                </c:pt>
                <c:pt idx="569">
                  <c:v>2179.0</c:v>
                </c:pt>
                <c:pt idx="570">
                  <c:v>2183.0</c:v>
                </c:pt>
                <c:pt idx="571">
                  <c:v>2184.0</c:v>
                </c:pt>
                <c:pt idx="572">
                  <c:v>2194.0</c:v>
                </c:pt>
                <c:pt idx="573">
                  <c:v>2196.0</c:v>
                </c:pt>
                <c:pt idx="574">
                  <c:v>2199.0</c:v>
                </c:pt>
                <c:pt idx="575">
                  <c:v>2200.0</c:v>
                </c:pt>
                <c:pt idx="576">
                  <c:v>2201.0</c:v>
                </c:pt>
                <c:pt idx="577">
                  <c:v>2211.0</c:v>
                </c:pt>
                <c:pt idx="578">
                  <c:v>2212.0</c:v>
                </c:pt>
                <c:pt idx="579">
                  <c:v>2214.0</c:v>
                </c:pt>
                <c:pt idx="580">
                  <c:v>2215.0</c:v>
                </c:pt>
                <c:pt idx="581">
                  <c:v>2217.0</c:v>
                </c:pt>
                <c:pt idx="582">
                  <c:v>2221.0</c:v>
                </c:pt>
                <c:pt idx="583">
                  <c:v>2223.0</c:v>
                </c:pt>
                <c:pt idx="584">
                  <c:v>2226.0</c:v>
                </c:pt>
                <c:pt idx="585">
                  <c:v>2228.0</c:v>
                </c:pt>
                <c:pt idx="586">
                  <c:v>2230.0</c:v>
                </c:pt>
                <c:pt idx="587">
                  <c:v>2232.0</c:v>
                </c:pt>
                <c:pt idx="588">
                  <c:v>2241.0</c:v>
                </c:pt>
                <c:pt idx="589">
                  <c:v>2245.0</c:v>
                </c:pt>
                <c:pt idx="590">
                  <c:v>2249.0</c:v>
                </c:pt>
                <c:pt idx="591">
                  <c:v>2251.0</c:v>
                </c:pt>
                <c:pt idx="592">
                  <c:v>2254.0</c:v>
                </c:pt>
                <c:pt idx="593">
                  <c:v>2257.0</c:v>
                </c:pt>
                <c:pt idx="594">
                  <c:v>2263.0</c:v>
                </c:pt>
                <c:pt idx="595">
                  <c:v>2264.0</c:v>
                </c:pt>
                <c:pt idx="596">
                  <c:v>2268.0</c:v>
                </c:pt>
                <c:pt idx="597">
                  <c:v>2271.0</c:v>
                </c:pt>
                <c:pt idx="598">
                  <c:v>2274.0</c:v>
                </c:pt>
                <c:pt idx="599">
                  <c:v>2276.0</c:v>
                </c:pt>
                <c:pt idx="600">
                  <c:v>2281.0</c:v>
                </c:pt>
                <c:pt idx="601">
                  <c:v>2285.0</c:v>
                </c:pt>
                <c:pt idx="602">
                  <c:v>2288.0</c:v>
                </c:pt>
                <c:pt idx="603">
                  <c:v>2289.0</c:v>
                </c:pt>
                <c:pt idx="604">
                  <c:v>2290.0</c:v>
                </c:pt>
                <c:pt idx="605">
                  <c:v>2291.0</c:v>
                </c:pt>
                <c:pt idx="606">
                  <c:v>2294.0</c:v>
                </c:pt>
                <c:pt idx="607">
                  <c:v>2298.0</c:v>
                </c:pt>
                <c:pt idx="608">
                  <c:v>2304.0</c:v>
                </c:pt>
                <c:pt idx="609">
                  <c:v>2305.0</c:v>
                </c:pt>
                <c:pt idx="610">
                  <c:v>2308.0</c:v>
                </c:pt>
                <c:pt idx="611">
                  <c:v>2316.0</c:v>
                </c:pt>
                <c:pt idx="612">
                  <c:v>2321.0</c:v>
                </c:pt>
                <c:pt idx="613">
                  <c:v>2324.0</c:v>
                </c:pt>
                <c:pt idx="614">
                  <c:v>2327.0</c:v>
                </c:pt>
                <c:pt idx="615">
                  <c:v>2328.0</c:v>
                </c:pt>
                <c:pt idx="616">
                  <c:v>2330.0</c:v>
                </c:pt>
                <c:pt idx="617">
                  <c:v>2333.0</c:v>
                </c:pt>
                <c:pt idx="618">
                  <c:v>2334.0</c:v>
                </c:pt>
                <c:pt idx="619">
                  <c:v>2336.0</c:v>
                </c:pt>
                <c:pt idx="620">
                  <c:v>2342.0</c:v>
                </c:pt>
                <c:pt idx="621">
                  <c:v>2345.0</c:v>
                </c:pt>
                <c:pt idx="622">
                  <c:v>2348.0</c:v>
                </c:pt>
                <c:pt idx="623">
                  <c:v>2349.0</c:v>
                </c:pt>
                <c:pt idx="624">
                  <c:v>2353.0</c:v>
                </c:pt>
                <c:pt idx="625">
                  <c:v>2359.0</c:v>
                </c:pt>
                <c:pt idx="626">
                  <c:v>2372.0</c:v>
                </c:pt>
                <c:pt idx="627">
                  <c:v>2376.0</c:v>
                </c:pt>
                <c:pt idx="628">
                  <c:v>2378.0</c:v>
                </c:pt>
                <c:pt idx="629">
                  <c:v>2383.0</c:v>
                </c:pt>
                <c:pt idx="630">
                  <c:v>2388.0</c:v>
                </c:pt>
                <c:pt idx="631">
                  <c:v>2392.0</c:v>
                </c:pt>
                <c:pt idx="632">
                  <c:v>2397.0</c:v>
                </c:pt>
                <c:pt idx="633">
                  <c:v>2401.0</c:v>
                </c:pt>
                <c:pt idx="634">
                  <c:v>2405.0</c:v>
                </c:pt>
                <c:pt idx="635">
                  <c:v>2408.0</c:v>
                </c:pt>
                <c:pt idx="636">
                  <c:v>2423.0</c:v>
                </c:pt>
                <c:pt idx="637">
                  <c:v>2433.0</c:v>
                </c:pt>
                <c:pt idx="638">
                  <c:v>2434.0</c:v>
                </c:pt>
                <c:pt idx="639">
                  <c:v>2435.0</c:v>
                </c:pt>
                <c:pt idx="640">
                  <c:v>2438.0</c:v>
                </c:pt>
                <c:pt idx="641">
                  <c:v>2444.0</c:v>
                </c:pt>
                <c:pt idx="642">
                  <c:v>2450.0</c:v>
                </c:pt>
                <c:pt idx="643">
                  <c:v>2451.0</c:v>
                </c:pt>
                <c:pt idx="644">
                  <c:v>2452.0</c:v>
                </c:pt>
                <c:pt idx="645">
                  <c:v>2453.0</c:v>
                </c:pt>
                <c:pt idx="646">
                  <c:v>2454.0</c:v>
                </c:pt>
                <c:pt idx="647">
                  <c:v>2455.0</c:v>
                </c:pt>
                <c:pt idx="648">
                  <c:v>2456.0</c:v>
                </c:pt>
                <c:pt idx="649">
                  <c:v>2464.0</c:v>
                </c:pt>
                <c:pt idx="650">
                  <c:v>2487.0</c:v>
                </c:pt>
                <c:pt idx="651">
                  <c:v>2488.0</c:v>
                </c:pt>
                <c:pt idx="652">
                  <c:v>2489.0</c:v>
                </c:pt>
                <c:pt idx="653">
                  <c:v>2496.0</c:v>
                </c:pt>
                <c:pt idx="654">
                  <c:v>2507.0</c:v>
                </c:pt>
                <c:pt idx="655">
                  <c:v>2509.0</c:v>
                </c:pt>
                <c:pt idx="656">
                  <c:v>2513.0</c:v>
                </c:pt>
                <c:pt idx="657">
                  <c:v>2521.0</c:v>
                </c:pt>
                <c:pt idx="658">
                  <c:v>2522.0</c:v>
                </c:pt>
                <c:pt idx="659">
                  <c:v>2525.0</c:v>
                </c:pt>
                <c:pt idx="660">
                  <c:v>2527.0</c:v>
                </c:pt>
                <c:pt idx="661">
                  <c:v>2528.0</c:v>
                </c:pt>
                <c:pt idx="662">
                  <c:v>2530.0</c:v>
                </c:pt>
                <c:pt idx="663">
                  <c:v>2549.0</c:v>
                </c:pt>
                <c:pt idx="664">
                  <c:v>2554.0</c:v>
                </c:pt>
                <c:pt idx="665">
                  <c:v>2557.0</c:v>
                </c:pt>
                <c:pt idx="666">
                  <c:v>2560.0</c:v>
                </c:pt>
                <c:pt idx="667">
                  <c:v>2569.0</c:v>
                </c:pt>
                <c:pt idx="668">
                  <c:v>2570.0</c:v>
                </c:pt>
                <c:pt idx="669">
                  <c:v>2576.0</c:v>
                </c:pt>
                <c:pt idx="670">
                  <c:v>2578.0</c:v>
                </c:pt>
                <c:pt idx="671">
                  <c:v>2579.0</c:v>
                </c:pt>
                <c:pt idx="672">
                  <c:v>2585.0</c:v>
                </c:pt>
                <c:pt idx="673">
                  <c:v>2588.0</c:v>
                </c:pt>
                <c:pt idx="674">
                  <c:v>2589.0</c:v>
                </c:pt>
                <c:pt idx="675">
                  <c:v>2594.0</c:v>
                </c:pt>
                <c:pt idx="676">
                  <c:v>2596.0</c:v>
                </c:pt>
                <c:pt idx="677">
                  <c:v>2598.0</c:v>
                </c:pt>
                <c:pt idx="678">
                  <c:v>2601.0</c:v>
                </c:pt>
                <c:pt idx="679">
                  <c:v>2602.0</c:v>
                </c:pt>
                <c:pt idx="680">
                  <c:v>2610.0</c:v>
                </c:pt>
                <c:pt idx="681">
                  <c:v>2615.0</c:v>
                </c:pt>
                <c:pt idx="682">
                  <c:v>2617.0</c:v>
                </c:pt>
                <c:pt idx="683">
                  <c:v>2618.0</c:v>
                </c:pt>
                <c:pt idx="684">
                  <c:v>2619.0</c:v>
                </c:pt>
                <c:pt idx="685">
                  <c:v>2630.0</c:v>
                </c:pt>
                <c:pt idx="686">
                  <c:v>2640.0</c:v>
                </c:pt>
                <c:pt idx="687">
                  <c:v>2648.0</c:v>
                </c:pt>
                <c:pt idx="688">
                  <c:v>2665.0</c:v>
                </c:pt>
                <c:pt idx="689">
                  <c:v>2670.0</c:v>
                </c:pt>
                <c:pt idx="690">
                  <c:v>2672.0</c:v>
                </c:pt>
                <c:pt idx="691">
                  <c:v>2673.0</c:v>
                </c:pt>
                <c:pt idx="692">
                  <c:v>2676.0</c:v>
                </c:pt>
                <c:pt idx="693">
                  <c:v>2686.0</c:v>
                </c:pt>
                <c:pt idx="694">
                  <c:v>2692.0</c:v>
                </c:pt>
                <c:pt idx="695">
                  <c:v>2696.0</c:v>
                </c:pt>
                <c:pt idx="696">
                  <c:v>2701.0</c:v>
                </c:pt>
                <c:pt idx="697">
                  <c:v>2703.0</c:v>
                </c:pt>
                <c:pt idx="698">
                  <c:v>2705.0</c:v>
                </c:pt>
                <c:pt idx="699">
                  <c:v>2707.0</c:v>
                </c:pt>
                <c:pt idx="700">
                  <c:v>2709.0</c:v>
                </c:pt>
                <c:pt idx="701">
                  <c:v>2713.0</c:v>
                </c:pt>
                <c:pt idx="702">
                  <c:v>2714.0</c:v>
                </c:pt>
                <c:pt idx="703">
                  <c:v>2717.0</c:v>
                </c:pt>
                <c:pt idx="704">
                  <c:v>2718.0</c:v>
                </c:pt>
                <c:pt idx="705">
                  <c:v>2719.0</c:v>
                </c:pt>
                <c:pt idx="706">
                  <c:v>2723.0</c:v>
                </c:pt>
                <c:pt idx="707">
                  <c:v>2725.0</c:v>
                </c:pt>
                <c:pt idx="708">
                  <c:v>2728.0</c:v>
                </c:pt>
                <c:pt idx="709">
                  <c:v>2729.0</c:v>
                </c:pt>
                <c:pt idx="710">
                  <c:v>2731.0</c:v>
                </c:pt>
                <c:pt idx="711">
                  <c:v>2730.0</c:v>
                </c:pt>
                <c:pt idx="712">
                  <c:v>2732.0</c:v>
                </c:pt>
                <c:pt idx="713">
                  <c:v>2733.0</c:v>
                </c:pt>
                <c:pt idx="714">
                  <c:v>2734.0</c:v>
                </c:pt>
                <c:pt idx="715">
                  <c:v>2740.0</c:v>
                </c:pt>
                <c:pt idx="716">
                  <c:v>2742.0</c:v>
                </c:pt>
                <c:pt idx="717">
                  <c:v>2745.0</c:v>
                </c:pt>
                <c:pt idx="718">
                  <c:v>2754.0</c:v>
                </c:pt>
                <c:pt idx="719">
                  <c:v>2757.0</c:v>
                </c:pt>
                <c:pt idx="720">
                  <c:v>2759.0</c:v>
                </c:pt>
                <c:pt idx="721">
                  <c:v>2761.0</c:v>
                </c:pt>
                <c:pt idx="722">
                  <c:v>2763.0</c:v>
                </c:pt>
                <c:pt idx="723">
                  <c:v>2765.0</c:v>
                </c:pt>
                <c:pt idx="724">
                  <c:v>2774.0</c:v>
                </c:pt>
                <c:pt idx="725">
                  <c:v>2778.0</c:v>
                </c:pt>
                <c:pt idx="726">
                  <c:v>2780.0</c:v>
                </c:pt>
                <c:pt idx="727">
                  <c:v>2783.0</c:v>
                </c:pt>
                <c:pt idx="728">
                  <c:v>2791.0</c:v>
                </c:pt>
                <c:pt idx="729">
                  <c:v>2795.0</c:v>
                </c:pt>
                <c:pt idx="730">
                  <c:v>2799.0</c:v>
                </c:pt>
                <c:pt idx="731">
                  <c:v>2805.0</c:v>
                </c:pt>
                <c:pt idx="732">
                  <c:v>2812.0</c:v>
                </c:pt>
                <c:pt idx="733">
                  <c:v>2814.0</c:v>
                </c:pt>
                <c:pt idx="734">
                  <c:v>2819.0</c:v>
                </c:pt>
                <c:pt idx="735">
                  <c:v>2826.0</c:v>
                </c:pt>
                <c:pt idx="736">
                  <c:v>2829.0</c:v>
                </c:pt>
                <c:pt idx="737">
                  <c:v>2830.0</c:v>
                </c:pt>
                <c:pt idx="738">
                  <c:v>2835.0</c:v>
                </c:pt>
                <c:pt idx="739">
                  <c:v>2836.0</c:v>
                </c:pt>
                <c:pt idx="740">
                  <c:v>2837.0</c:v>
                </c:pt>
                <c:pt idx="741">
                  <c:v>2839.0</c:v>
                </c:pt>
                <c:pt idx="742">
                  <c:v>2842.0</c:v>
                </c:pt>
                <c:pt idx="743">
                  <c:v>2847.0</c:v>
                </c:pt>
                <c:pt idx="744">
                  <c:v>2850.0</c:v>
                </c:pt>
                <c:pt idx="745">
                  <c:v>2851.0</c:v>
                </c:pt>
                <c:pt idx="746">
                  <c:v>2853.0</c:v>
                </c:pt>
                <c:pt idx="747">
                  <c:v>2859.0</c:v>
                </c:pt>
                <c:pt idx="748">
                  <c:v>2869.0</c:v>
                </c:pt>
                <c:pt idx="749">
                  <c:v>2876.0</c:v>
                </c:pt>
                <c:pt idx="750">
                  <c:v>2879.0</c:v>
                </c:pt>
                <c:pt idx="751">
                  <c:v>2880.0</c:v>
                </c:pt>
                <c:pt idx="752">
                  <c:v>2887.0</c:v>
                </c:pt>
                <c:pt idx="753">
                  <c:v>2888.0</c:v>
                </c:pt>
                <c:pt idx="754">
                  <c:v>2889.0</c:v>
                </c:pt>
                <c:pt idx="755">
                  <c:v>2890.0</c:v>
                </c:pt>
                <c:pt idx="756">
                  <c:v>2895.0</c:v>
                </c:pt>
                <c:pt idx="757">
                  <c:v>2898.0</c:v>
                </c:pt>
                <c:pt idx="758">
                  <c:v>2922.0</c:v>
                </c:pt>
                <c:pt idx="759">
                  <c:v>2925.0</c:v>
                </c:pt>
                <c:pt idx="760">
                  <c:v>2927.0</c:v>
                </c:pt>
                <c:pt idx="761">
                  <c:v>2932.0</c:v>
                </c:pt>
                <c:pt idx="762">
                  <c:v>2935.0</c:v>
                </c:pt>
                <c:pt idx="763">
                  <c:v>2936.0</c:v>
                </c:pt>
                <c:pt idx="764">
                  <c:v>2938.0</c:v>
                </c:pt>
                <c:pt idx="765">
                  <c:v>2939.0</c:v>
                </c:pt>
                <c:pt idx="766">
                  <c:v>2946.0</c:v>
                </c:pt>
                <c:pt idx="767">
                  <c:v>2948.0</c:v>
                </c:pt>
                <c:pt idx="768">
                  <c:v>2950.0</c:v>
                </c:pt>
                <c:pt idx="769">
                  <c:v>2959.0</c:v>
                </c:pt>
                <c:pt idx="770">
                  <c:v>2964.0</c:v>
                </c:pt>
                <c:pt idx="771">
                  <c:v>2965.0</c:v>
                </c:pt>
                <c:pt idx="772">
                  <c:v>2971.0</c:v>
                </c:pt>
                <c:pt idx="773">
                  <c:v>2973.0</c:v>
                </c:pt>
                <c:pt idx="774">
                  <c:v>2975.0</c:v>
                </c:pt>
                <c:pt idx="775">
                  <c:v>2977.0</c:v>
                </c:pt>
                <c:pt idx="776">
                  <c:v>2981.0</c:v>
                </c:pt>
                <c:pt idx="777">
                  <c:v>2984.0</c:v>
                </c:pt>
                <c:pt idx="778">
                  <c:v>2988.0</c:v>
                </c:pt>
                <c:pt idx="779">
                  <c:v>2997.0</c:v>
                </c:pt>
                <c:pt idx="780">
                  <c:v>2998.0</c:v>
                </c:pt>
                <c:pt idx="781">
                  <c:v>2999.0</c:v>
                </c:pt>
                <c:pt idx="782">
                  <c:v>3005.0</c:v>
                </c:pt>
                <c:pt idx="783">
                  <c:v>3013.0</c:v>
                </c:pt>
                <c:pt idx="784">
                  <c:v>3017.0</c:v>
                </c:pt>
                <c:pt idx="785">
                  <c:v>3019.0</c:v>
                </c:pt>
                <c:pt idx="786">
                  <c:v>3020.0</c:v>
                </c:pt>
                <c:pt idx="787">
                  <c:v>3021.0</c:v>
                </c:pt>
                <c:pt idx="788">
                  <c:v>3025.0</c:v>
                </c:pt>
                <c:pt idx="789">
                  <c:v>3030.0</c:v>
                </c:pt>
                <c:pt idx="790">
                  <c:v>3037.0</c:v>
                </c:pt>
                <c:pt idx="791">
                  <c:v>3041.0</c:v>
                </c:pt>
                <c:pt idx="792">
                  <c:v>3045.0</c:v>
                </c:pt>
                <c:pt idx="793">
                  <c:v>3049.0</c:v>
                </c:pt>
                <c:pt idx="794">
                  <c:v>3053.0</c:v>
                </c:pt>
                <c:pt idx="795">
                  <c:v>3055.0</c:v>
                </c:pt>
                <c:pt idx="796">
                  <c:v>3061.0</c:v>
                </c:pt>
                <c:pt idx="797">
                  <c:v>3064.0</c:v>
                </c:pt>
                <c:pt idx="798">
                  <c:v>3066.0</c:v>
                </c:pt>
                <c:pt idx="799">
                  <c:v>3068.0</c:v>
                </c:pt>
                <c:pt idx="800">
                  <c:v>3070.0</c:v>
                </c:pt>
                <c:pt idx="801">
                  <c:v>3073.0</c:v>
                </c:pt>
                <c:pt idx="802">
                  <c:v>3075.0</c:v>
                </c:pt>
                <c:pt idx="803">
                  <c:v>3078.0</c:v>
                </c:pt>
                <c:pt idx="804">
                  <c:v>3082.0</c:v>
                </c:pt>
                <c:pt idx="805">
                  <c:v>3084.0</c:v>
                </c:pt>
                <c:pt idx="806">
                  <c:v>3090.0</c:v>
                </c:pt>
                <c:pt idx="807">
                  <c:v>3095.0</c:v>
                </c:pt>
                <c:pt idx="808">
                  <c:v>3096.0</c:v>
                </c:pt>
                <c:pt idx="809">
                  <c:v>3100.0</c:v>
                </c:pt>
                <c:pt idx="810">
                  <c:v>3107.0</c:v>
                </c:pt>
                <c:pt idx="811">
                  <c:v>3115.0</c:v>
                </c:pt>
                <c:pt idx="812">
                  <c:v>3118.0</c:v>
                </c:pt>
                <c:pt idx="813">
                  <c:v>3121.0</c:v>
                </c:pt>
                <c:pt idx="814">
                  <c:v>3122.0</c:v>
                </c:pt>
                <c:pt idx="815">
                  <c:v>3125.0</c:v>
                </c:pt>
                <c:pt idx="816">
                  <c:v>3130.0</c:v>
                </c:pt>
                <c:pt idx="817">
                  <c:v>3136.0</c:v>
                </c:pt>
                <c:pt idx="818">
                  <c:v>3137.0</c:v>
                </c:pt>
                <c:pt idx="819">
                  <c:v>3141.0</c:v>
                </c:pt>
                <c:pt idx="820">
                  <c:v>3143.0</c:v>
                </c:pt>
                <c:pt idx="821">
                  <c:v>3149.0</c:v>
                </c:pt>
                <c:pt idx="822">
                  <c:v>3150.0</c:v>
                </c:pt>
                <c:pt idx="823">
                  <c:v>3152.0</c:v>
                </c:pt>
                <c:pt idx="824">
                  <c:v>3156.0</c:v>
                </c:pt>
                <c:pt idx="825">
                  <c:v>3163.0</c:v>
                </c:pt>
                <c:pt idx="826">
                  <c:v>3169.0</c:v>
                </c:pt>
                <c:pt idx="827">
                  <c:v>3172.0</c:v>
                </c:pt>
                <c:pt idx="828">
                  <c:v>3178.0</c:v>
                </c:pt>
                <c:pt idx="829">
                  <c:v>3186.0</c:v>
                </c:pt>
                <c:pt idx="830">
                  <c:v>3189.0</c:v>
                </c:pt>
                <c:pt idx="831">
                  <c:v>3191.0</c:v>
                </c:pt>
                <c:pt idx="832">
                  <c:v>3192.0</c:v>
                </c:pt>
                <c:pt idx="833">
                  <c:v>3197.0</c:v>
                </c:pt>
                <c:pt idx="834">
                  <c:v>3198.0</c:v>
                </c:pt>
                <c:pt idx="835">
                  <c:v>3201.0</c:v>
                </c:pt>
                <c:pt idx="836">
                  <c:v>3203.0</c:v>
                </c:pt>
                <c:pt idx="837">
                  <c:v>3204.0</c:v>
                </c:pt>
                <c:pt idx="838">
                  <c:v>3206.0</c:v>
                </c:pt>
                <c:pt idx="839">
                  <c:v>3211.0</c:v>
                </c:pt>
                <c:pt idx="840">
                  <c:v>3221.0</c:v>
                </c:pt>
                <c:pt idx="841">
                  <c:v>3227.0</c:v>
                </c:pt>
                <c:pt idx="842">
                  <c:v>3229.0</c:v>
                </c:pt>
                <c:pt idx="843">
                  <c:v>3230.0</c:v>
                </c:pt>
                <c:pt idx="844">
                  <c:v>3234.0</c:v>
                </c:pt>
                <c:pt idx="845">
                  <c:v>3235.0</c:v>
                </c:pt>
                <c:pt idx="846">
                  <c:v>3239.0</c:v>
                </c:pt>
                <c:pt idx="847">
                  <c:v>3241.0</c:v>
                </c:pt>
                <c:pt idx="848">
                  <c:v>3247.0</c:v>
                </c:pt>
                <c:pt idx="849">
                  <c:v>3248.0</c:v>
                </c:pt>
                <c:pt idx="850">
                  <c:v>3251.0</c:v>
                </c:pt>
                <c:pt idx="851">
                  <c:v>3255.0</c:v>
                </c:pt>
                <c:pt idx="852">
                  <c:v>3267.0</c:v>
                </c:pt>
                <c:pt idx="853">
                  <c:v>3272.0</c:v>
                </c:pt>
                <c:pt idx="854">
                  <c:v>3273.0</c:v>
                </c:pt>
                <c:pt idx="855">
                  <c:v>3275.0</c:v>
                </c:pt>
                <c:pt idx="856">
                  <c:v>3284.0</c:v>
                </c:pt>
                <c:pt idx="857">
                  <c:v>3285.0</c:v>
                </c:pt>
                <c:pt idx="858">
                  <c:v>3291.0</c:v>
                </c:pt>
                <c:pt idx="859">
                  <c:v>3292.0</c:v>
                </c:pt>
                <c:pt idx="860">
                  <c:v>3294.0</c:v>
                </c:pt>
                <c:pt idx="861">
                  <c:v>3306.0</c:v>
                </c:pt>
                <c:pt idx="862">
                  <c:v>3310.0</c:v>
                </c:pt>
                <c:pt idx="863">
                  <c:v>3312.0</c:v>
                </c:pt>
                <c:pt idx="864">
                  <c:v>3314.0</c:v>
                </c:pt>
                <c:pt idx="865">
                  <c:v>3317.0</c:v>
                </c:pt>
                <c:pt idx="866">
                  <c:v>3320.0</c:v>
                </c:pt>
                <c:pt idx="867">
                  <c:v>3329.0</c:v>
                </c:pt>
                <c:pt idx="868">
                  <c:v>3335.0</c:v>
                </c:pt>
                <c:pt idx="869">
                  <c:v>3337.0</c:v>
                </c:pt>
                <c:pt idx="870">
                  <c:v>3348.0</c:v>
                </c:pt>
                <c:pt idx="871">
                  <c:v>3349.0</c:v>
                </c:pt>
                <c:pt idx="872">
                  <c:v>3355.0</c:v>
                </c:pt>
                <c:pt idx="873">
                  <c:v>3362.0</c:v>
                </c:pt>
                <c:pt idx="874">
                  <c:v>3386.0</c:v>
                </c:pt>
                <c:pt idx="875">
                  <c:v>3387.0</c:v>
                </c:pt>
                <c:pt idx="876">
                  <c:v>3389.0</c:v>
                </c:pt>
                <c:pt idx="877">
                  <c:v>3392.0</c:v>
                </c:pt>
                <c:pt idx="878">
                  <c:v>3394.0</c:v>
                </c:pt>
                <c:pt idx="879">
                  <c:v>3415.0</c:v>
                </c:pt>
                <c:pt idx="880">
                  <c:v>3418.0</c:v>
                </c:pt>
                <c:pt idx="881">
                  <c:v>3422.0</c:v>
                </c:pt>
                <c:pt idx="882">
                  <c:v>3423.0</c:v>
                </c:pt>
                <c:pt idx="883">
                  <c:v>3424.0</c:v>
                </c:pt>
                <c:pt idx="884">
                  <c:v>3426.0</c:v>
                </c:pt>
                <c:pt idx="885">
                  <c:v>3430.0</c:v>
                </c:pt>
                <c:pt idx="886">
                  <c:v>3433.0</c:v>
                </c:pt>
                <c:pt idx="887">
                  <c:v>3435.0</c:v>
                </c:pt>
                <c:pt idx="888">
                  <c:v>3437.0</c:v>
                </c:pt>
                <c:pt idx="889">
                  <c:v>3444.0</c:v>
                </c:pt>
                <c:pt idx="890">
                  <c:v>3447.0</c:v>
                </c:pt>
                <c:pt idx="891">
                  <c:v>3448.0</c:v>
                </c:pt>
                <c:pt idx="892">
                  <c:v>3451.0</c:v>
                </c:pt>
                <c:pt idx="893">
                  <c:v>3456.0</c:v>
                </c:pt>
                <c:pt idx="894">
                  <c:v>3464.0</c:v>
                </c:pt>
                <c:pt idx="895">
                  <c:v>3468.0</c:v>
                </c:pt>
                <c:pt idx="896">
                  <c:v>3470.0</c:v>
                </c:pt>
                <c:pt idx="897">
                  <c:v>3472.0</c:v>
                </c:pt>
                <c:pt idx="898">
                  <c:v>3473.0</c:v>
                </c:pt>
                <c:pt idx="899">
                  <c:v>3479.0</c:v>
                </c:pt>
                <c:pt idx="900">
                  <c:v>3483.0</c:v>
                </c:pt>
                <c:pt idx="901">
                  <c:v>3485.0</c:v>
                </c:pt>
                <c:pt idx="902">
                  <c:v>3487.0</c:v>
                </c:pt>
                <c:pt idx="903">
                  <c:v>3490.0</c:v>
                </c:pt>
                <c:pt idx="904">
                  <c:v>3499.0</c:v>
                </c:pt>
                <c:pt idx="905">
                  <c:v>3501.0</c:v>
                </c:pt>
                <c:pt idx="906">
                  <c:v>3502.0</c:v>
                </c:pt>
                <c:pt idx="907">
                  <c:v>3506.0</c:v>
                </c:pt>
                <c:pt idx="908">
                  <c:v>3511.0</c:v>
                </c:pt>
                <c:pt idx="909">
                  <c:v>3513.0</c:v>
                </c:pt>
                <c:pt idx="910">
                  <c:v>3523.0</c:v>
                </c:pt>
                <c:pt idx="911">
                  <c:v>3525.0</c:v>
                </c:pt>
                <c:pt idx="912">
                  <c:v>3527.0</c:v>
                </c:pt>
                <c:pt idx="913">
                  <c:v>3540.0</c:v>
                </c:pt>
                <c:pt idx="914">
                  <c:v>3544.0</c:v>
                </c:pt>
                <c:pt idx="915">
                  <c:v>3546.0</c:v>
                </c:pt>
                <c:pt idx="916">
                  <c:v>3556.0</c:v>
                </c:pt>
                <c:pt idx="917">
                  <c:v>3561.0</c:v>
                </c:pt>
                <c:pt idx="918">
                  <c:v>3568.0</c:v>
                </c:pt>
                <c:pt idx="919">
                  <c:v>3571.0</c:v>
                </c:pt>
                <c:pt idx="920">
                  <c:v>3573.0</c:v>
                </c:pt>
                <c:pt idx="921">
                  <c:v>3579.0</c:v>
                </c:pt>
                <c:pt idx="922">
                  <c:v>3586.0</c:v>
                </c:pt>
                <c:pt idx="923">
                  <c:v>3593.0</c:v>
                </c:pt>
                <c:pt idx="924">
                  <c:v>3594.0</c:v>
                </c:pt>
                <c:pt idx="925">
                  <c:v>3595.0</c:v>
                </c:pt>
                <c:pt idx="926">
                  <c:v>3597.0</c:v>
                </c:pt>
                <c:pt idx="927">
                  <c:v>3600.0</c:v>
                </c:pt>
                <c:pt idx="928">
                  <c:v>3602.0</c:v>
                </c:pt>
                <c:pt idx="929">
                  <c:v>3608.0</c:v>
                </c:pt>
                <c:pt idx="930">
                  <c:v>3612.0</c:v>
                </c:pt>
                <c:pt idx="931">
                  <c:v>3613.0</c:v>
                </c:pt>
                <c:pt idx="932">
                  <c:v>3619.0</c:v>
                </c:pt>
                <c:pt idx="933">
                  <c:v>3620.0</c:v>
                </c:pt>
                <c:pt idx="934">
                  <c:v>3621.0</c:v>
                </c:pt>
                <c:pt idx="935">
                  <c:v>3626.0</c:v>
                </c:pt>
                <c:pt idx="936">
                  <c:v>3627.0</c:v>
                </c:pt>
                <c:pt idx="937">
                  <c:v>3631.0</c:v>
                </c:pt>
                <c:pt idx="938">
                  <c:v>3642.0</c:v>
                </c:pt>
                <c:pt idx="939">
                  <c:v>3645.0</c:v>
                </c:pt>
              </c:numCache>
            </c:numRef>
          </c:xVal>
          <c:yVal>
            <c:numRef>
              <c:f>Sheet6!$C$62:$C$1001</c:f>
              <c:numCache>
                <c:formatCode>General</c:formatCode>
                <c:ptCount val="940"/>
                <c:pt idx="0">
                  <c:v>95.9010009765625</c:v>
                </c:pt>
                <c:pt idx="1">
                  <c:v>71.60481262207031</c:v>
                </c:pt>
                <c:pt idx="2">
                  <c:v>68.43826293945311</c:v>
                </c:pt>
                <c:pt idx="3">
                  <c:v>54.4717903137207</c:v>
                </c:pt>
                <c:pt idx="4">
                  <c:v>46.02720642089843</c:v>
                </c:pt>
                <c:pt idx="5">
                  <c:v>44.70835876464844</c:v>
                </c:pt>
                <c:pt idx="6">
                  <c:v>41.0444984436035</c:v>
                </c:pt>
                <c:pt idx="7">
                  <c:v>30.72701072692871</c:v>
                </c:pt>
                <c:pt idx="8">
                  <c:v>28.96940231323242</c:v>
                </c:pt>
                <c:pt idx="9">
                  <c:v>23.8255386352539</c:v>
                </c:pt>
                <c:pt idx="10">
                  <c:v>23.00364875793457</c:v>
                </c:pt>
                <c:pt idx="11">
                  <c:v>22.03207397460937</c:v>
                </c:pt>
                <c:pt idx="12">
                  <c:v>20.19857788085937</c:v>
                </c:pt>
                <c:pt idx="13">
                  <c:v>14.75694847106934</c:v>
                </c:pt>
                <c:pt idx="14">
                  <c:v>12.25776576995849</c:v>
                </c:pt>
                <c:pt idx="15">
                  <c:v>8.650153160095213</c:v>
                </c:pt>
                <c:pt idx="16">
                  <c:v>7.581021785736085</c:v>
                </c:pt>
                <c:pt idx="17">
                  <c:v>6.914409637451172</c:v>
                </c:pt>
                <c:pt idx="18">
                  <c:v>6.151460647583008</c:v>
                </c:pt>
                <c:pt idx="19">
                  <c:v>6.813769340515137</c:v>
                </c:pt>
                <c:pt idx="20">
                  <c:v>5.878864288330078</c:v>
                </c:pt>
                <c:pt idx="21">
                  <c:v>5.494195938110351</c:v>
                </c:pt>
                <c:pt idx="22">
                  <c:v>5.08763313293457</c:v>
                </c:pt>
                <c:pt idx="23">
                  <c:v>4.515000343322753</c:v>
                </c:pt>
                <c:pt idx="24">
                  <c:v>4.371745109558107</c:v>
                </c:pt>
                <c:pt idx="25">
                  <c:v>4.892396450042725</c:v>
                </c:pt>
                <c:pt idx="26">
                  <c:v>4.281166076660156</c:v>
                </c:pt>
                <c:pt idx="27">
                  <c:v>4.305168628692627</c:v>
                </c:pt>
                <c:pt idx="28">
                  <c:v>4.429640769958496</c:v>
                </c:pt>
                <c:pt idx="29">
                  <c:v>4.12345504760742</c:v>
                </c:pt>
                <c:pt idx="30">
                  <c:v>4.01967716217041</c:v>
                </c:pt>
                <c:pt idx="31">
                  <c:v>4.907490253448485</c:v>
                </c:pt>
                <c:pt idx="32">
                  <c:v>4.41093873977661</c:v>
                </c:pt>
                <c:pt idx="33">
                  <c:v>4.344799041748047</c:v>
                </c:pt>
                <c:pt idx="34">
                  <c:v>4.628587722778319</c:v>
                </c:pt>
                <c:pt idx="35">
                  <c:v>4.683195114135741</c:v>
                </c:pt>
                <c:pt idx="36">
                  <c:v>5.202329158782959</c:v>
                </c:pt>
                <c:pt idx="37">
                  <c:v>5.023689746856689</c:v>
                </c:pt>
                <c:pt idx="38">
                  <c:v>4.11622714996338</c:v>
                </c:pt>
                <c:pt idx="39">
                  <c:v>4.772844314575195</c:v>
                </c:pt>
                <c:pt idx="40">
                  <c:v>4.07411766052246</c:v>
                </c:pt>
                <c:pt idx="41">
                  <c:v>3.698007583618164</c:v>
                </c:pt>
                <c:pt idx="42">
                  <c:v>4.714409351348877</c:v>
                </c:pt>
                <c:pt idx="43">
                  <c:v>4.209697723388673</c:v>
                </c:pt>
                <c:pt idx="44">
                  <c:v>4.127023696899413</c:v>
                </c:pt>
                <c:pt idx="45">
                  <c:v>4.03234910964966</c:v>
                </c:pt>
                <c:pt idx="46">
                  <c:v>3.282651424407959</c:v>
                </c:pt>
                <c:pt idx="47">
                  <c:v>4.553025722503662</c:v>
                </c:pt>
                <c:pt idx="48">
                  <c:v>4.25918674468994</c:v>
                </c:pt>
                <c:pt idx="49">
                  <c:v>4.185615062713623</c:v>
                </c:pt>
                <c:pt idx="50">
                  <c:v>4.293192863464356</c:v>
                </c:pt>
                <c:pt idx="51">
                  <c:v>4.226297855377197</c:v>
                </c:pt>
                <c:pt idx="52">
                  <c:v>3.912185430526733</c:v>
                </c:pt>
                <c:pt idx="53">
                  <c:v>3.545597076416016</c:v>
                </c:pt>
                <c:pt idx="54">
                  <c:v>4.445199012756348</c:v>
                </c:pt>
                <c:pt idx="55">
                  <c:v>3.537895679473877</c:v>
                </c:pt>
                <c:pt idx="56">
                  <c:v>4.220986366271971</c:v>
                </c:pt>
                <c:pt idx="57">
                  <c:v>4.277675151824951</c:v>
                </c:pt>
                <c:pt idx="58">
                  <c:v>3.889205932617187</c:v>
                </c:pt>
                <c:pt idx="59">
                  <c:v>3.55256175994873</c:v>
                </c:pt>
                <c:pt idx="60">
                  <c:v>3.871779918670654</c:v>
                </c:pt>
                <c:pt idx="61">
                  <c:v>3.432334423065185</c:v>
                </c:pt>
                <c:pt idx="62">
                  <c:v>3.769208431243896</c:v>
                </c:pt>
                <c:pt idx="63">
                  <c:v>3.852469682693481</c:v>
                </c:pt>
                <c:pt idx="64">
                  <c:v>3.168437480926514</c:v>
                </c:pt>
                <c:pt idx="65">
                  <c:v>4.66968011856079</c:v>
                </c:pt>
                <c:pt idx="66">
                  <c:v>4.8760666847229</c:v>
                </c:pt>
                <c:pt idx="67">
                  <c:v>3.669389486312866</c:v>
                </c:pt>
                <c:pt idx="68">
                  <c:v>5.018130779266356</c:v>
                </c:pt>
                <c:pt idx="69">
                  <c:v>3.755624294281006</c:v>
                </c:pt>
                <c:pt idx="70">
                  <c:v>4.696732044219971</c:v>
                </c:pt>
                <c:pt idx="71">
                  <c:v>4.486192226409911</c:v>
                </c:pt>
                <c:pt idx="72">
                  <c:v>4.468927860260009</c:v>
                </c:pt>
                <c:pt idx="73">
                  <c:v>3.971222162246704</c:v>
                </c:pt>
                <c:pt idx="74">
                  <c:v>4.520317077636717</c:v>
                </c:pt>
                <c:pt idx="75">
                  <c:v>3.36122989654541</c:v>
                </c:pt>
                <c:pt idx="76">
                  <c:v>3.81166648864746</c:v>
                </c:pt>
                <c:pt idx="77">
                  <c:v>4.473787307739258</c:v>
                </c:pt>
                <c:pt idx="78">
                  <c:v>4.695831775665281</c:v>
                </c:pt>
                <c:pt idx="79">
                  <c:v>3.817265748977661</c:v>
                </c:pt>
                <c:pt idx="80">
                  <c:v>3.723875045776367</c:v>
                </c:pt>
                <c:pt idx="81">
                  <c:v>3.983752965927124</c:v>
                </c:pt>
                <c:pt idx="82">
                  <c:v>3.533414602279663</c:v>
                </c:pt>
                <c:pt idx="83">
                  <c:v>3.708064079284668</c:v>
                </c:pt>
                <c:pt idx="84">
                  <c:v>3.078970670700073</c:v>
                </c:pt>
                <c:pt idx="85">
                  <c:v>4.415599822998047</c:v>
                </c:pt>
                <c:pt idx="86">
                  <c:v>3.62137007713318</c:v>
                </c:pt>
                <c:pt idx="87">
                  <c:v>3.671985626220703</c:v>
                </c:pt>
                <c:pt idx="88">
                  <c:v>2.939580917358398</c:v>
                </c:pt>
                <c:pt idx="89">
                  <c:v>4.053380966186522</c:v>
                </c:pt>
                <c:pt idx="90">
                  <c:v>3.715796232223511</c:v>
                </c:pt>
                <c:pt idx="91">
                  <c:v>4.935730457305907</c:v>
                </c:pt>
                <c:pt idx="92">
                  <c:v>3.2075834274292</c:v>
                </c:pt>
                <c:pt idx="93">
                  <c:v>3.546617507934571</c:v>
                </c:pt>
                <c:pt idx="94">
                  <c:v>4.118156433105468</c:v>
                </c:pt>
                <c:pt idx="95">
                  <c:v>3.598685264587403</c:v>
                </c:pt>
                <c:pt idx="96">
                  <c:v>3.599426746368408</c:v>
                </c:pt>
                <c:pt idx="97">
                  <c:v>3.915385961532593</c:v>
                </c:pt>
                <c:pt idx="98">
                  <c:v>4.424511432647704</c:v>
                </c:pt>
                <c:pt idx="99">
                  <c:v>3.760810613632202</c:v>
                </c:pt>
                <c:pt idx="100">
                  <c:v>5.003824234008788</c:v>
                </c:pt>
                <c:pt idx="101">
                  <c:v>4.788002967834473</c:v>
                </c:pt>
                <c:pt idx="102">
                  <c:v>3.538602352142334</c:v>
                </c:pt>
                <c:pt idx="103">
                  <c:v>4.07723569869995</c:v>
                </c:pt>
                <c:pt idx="104">
                  <c:v>3.501014232635498</c:v>
                </c:pt>
                <c:pt idx="105">
                  <c:v>3.138365268707276</c:v>
                </c:pt>
                <c:pt idx="106">
                  <c:v>4.23420000076294</c:v>
                </c:pt>
                <c:pt idx="107">
                  <c:v>4.191641330718994</c:v>
                </c:pt>
                <c:pt idx="108">
                  <c:v>4.140812873840331</c:v>
                </c:pt>
                <c:pt idx="109">
                  <c:v>3.859747409820556</c:v>
                </c:pt>
                <c:pt idx="110">
                  <c:v>3.267579555511475</c:v>
                </c:pt>
                <c:pt idx="111">
                  <c:v>4.736042022705078</c:v>
                </c:pt>
                <c:pt idx="112">
                  <c:v>3.726194620132447</c:v>
                </c:pt>
                <c:pt idx="113">
                  <c:v>3.312274217605591</c:v>
                </c:pt>
                <c:pt idx="114">
                  <c:v>3.565031528472901</c:v>
                </c:pt>
                <c:pt idx="115">
                  <c:v>3.641040563583374</c:v>
                </c:pt>
                <c:pt idx="116">
                  <c:v>3.260236501693726</c:v>
                </c:pt>
                <c:pt idx="117">
                  <c:v>5.120290279388427</c:v>
                </c:pt>
                <c:pt idx="118">
                  <c:v>4.326653957366942</c:v>
                </c:pt>
                <c:pt idx="119">
                  <c:v>4.309146404266357</c:v>
                </c:pt>
                <c:pt idx="120">
                  <c:v>4.353394508361815</c:v>
                </c:pt>
                <c:pt idx="121">
                  <c:v>5.57083797454834</c:v>
                </c:pt>
                <c:pt idx="122">
                  <c:v>3.772146224975585</c:v>
                </c:pt>
                <c:pt idx="123">
                  <c:v>4.434598922729491</c:v>
                </c:pt>
                <c:pt idx="124">
                  <c:v>4.008330821990967</c:v>
                </c:pt>
                <c:pt idx="125">
                  <c:v>4.229338645935059</c:v>
                </c:pt>
                <c:pt idx="126">
                  <c:v>3.73007583618164</c:v>
                </c:pt>
                <c:pt idx="127">
                  <c:v>3.681560277938843</c:v>
                </c:pt>
                <c:pt idx="128">
                  <c:v>3.804742336273193</c:v>
                </c:pt>
                <c:pt idx="129">
                  <c:v>4.267499446868896</c:v>
                </c:pt>
                <c:pt idx="130">
                  <c:v>4.112642288208008</c:v>
                </c:pt>
                <c:pt idx="131">
                  <c:v>5.156733036041259</c:v>
                </c:pt>
                <c:pt idx="132">
                  <c:v>4.035744667053223</c:v>
                </c:pt>
                <c:pt idx="133">
                  <c:v>3.893600463867187</c:v>
                </c:pt>
                <c:pt idx="134">
                  <c:v>3.01408076286316</c:v>
                </c:pt>
                <c:pt idx="135">
                  <c:v>4.829610347747802</c:v>
                </c:pt>
                <c:pt idx="136">
                  <c:v>5.131223678588868</c:v>
                </c:pt>
                <c:pt idx="137">
                  <c:v>4.12249183654785</c:v>
                </c:pt>
                <c:pt idx="138">
                  <c:v>3.732126235961914</c:v>
                </c:pt>
                <c:pt idx="139">
                  <c:v>3.544525146484375</c:v>
                </c:pt>
                <c:pt idx="140">
                  <c:v>3.970170497894287</c:v>
                </c:pt>
                <c:pt idx="141">
                  <c:v>4.273343086242678</c:v>
                </c:pt>
                <c:pt idx="142">
                  <c:v>4.093715667724608</c:v>
                </c:pt>
                <c:pt idx="143">
                  <c:v>3.666945934295654</c:v>
                </c:pt>
                <c:pt idx="144">
                  <c:v>4.558163166046143</c:v>
                </c:pt>
                <c:pt idx="145">
                  <c:v>2.991229057312012</c:v>
                </c:pt>
                <c:pt idx="146">
                  <c:v>3.239993810653687</c:v>
                </c:pt>
                <c:pt idx="147">
                  <c:v>3.715431928634643</c:v>
                </c:pt>
                <c:pt idx="148">
                  <c:v>4.815348148345946</c:v>
                </c:pt>
                <c:pt idx="149">
                  <c:v>3.976245641708374</c:v>
                </c:pt>
                <c:pt idx="150">
                  <c:v>3.521311521530152</c:v>
                </c:pt>
                <c:pt idx="151">
                  <c:v>3.663147926330567</c:v>
                </c:pt>
                <c:pt idx="152">
                  <c:v>3.995896577835083</c:v>
                </c:pt>
                <c:pt idx="153">
                  <c:v>3.297718048095703</c:v>
                </c:pt>
                <c:pt idx="154">
                  <c:v>2.883456707000733</c:v>
                </c:pt>
                <c:pt idx="155">
                  <c:v>4.436152935028077</c:v>
                </c:pt>
                <c:pt idx="156">
                  <c:v>3.496809244155883</c:v>
                </c:pt>
                <c:pt idx="157">
                  <c:v>3.745663166046143</c:v>
                </c:pt>
                <c:pt idx="158">
                  <c:v>3.186331272125244</c:v>
                </c:pt>
                <c:pt idx="159">
                  <c:v>3.071877956390381</c:v>
                </c:pt>
                <c:pt idx="160">
                  <c:v>4.037158966064451</c:v>
                </c:pt>
                <c:pt idx="161">
                  <c:v>4.318942070007324</c:v>
                </c:pt>
                <c:pt idx="162">
                  <c:v>2.947079181671143</c:v>
                </c:pt>
                <c:pt idx="163">
                  <c:v>3.426641464233398</c:v>
                </c:pt>
                <c:pt idx="164">
                  <c:v>3.08313536643982</c:v>
                </c:pt>
                <c:pt idx="165">
                  <c:v>4.18802309036255</c:v>
                </c:pt>
                <c:pt idx="166">
                  <c:v>4.193124771118164</c:v>
                </c:pt>
                <c:pt idx="167">
                  <c:v>3.438583850860596</c:v>
                </c:pt>
                <c:pt idx="168">
                  <c:v>4.69171905517578</c:v>
                </c:pt>
                <c:pt idx="169">
                  <c:v>4.427227973937987</c:v>
                </c:pt>
                <c:pt idx="170">
                  <c:v>4.671131610870361</c:v>
                </c:pt>
                <c:pt idx="171">
                  <c:v>3.298072576522827</c:v>
                </c:pt>
                <c:pt idx="172">
                  <c:v>3.664774894714356</c:v>
                </c:pt>
                <c:pt idx="173">
                  <c:v>2.97768497467041</c:v>
                </c:pt>
                <c:pt idx="174">
                  <c:v>3.786303281784058</c:v>
                </c:pt>
                <c:pt idx="175">
                  <c:v>4.121640205383301</c:v>
                </c:pt>
                <c:pt idx="176">
                  <c:v>3.217530965805054</c:v>
                </c:pt>
                <c:pt idx="177">
                  <c:v>3.295997142791748</c:v>
                </c:pt>
                <c:pt idx="178">
                  <c:v>2.726102828979492</c:v>
                </c:pt>
                <c:pt idx="179">
                  <c:v>3.275815486907959</c:v>
                </c:pt>
                <c:pt idx="180">
                  <c:v>3.025336980819702</c:v>
                </c:pt>
                <c:pt idx="181">
                  <c:v>3.665871143341064</c:v>
                </c:pt>
                <c:pt idx="182">
                  <c:v>3.767574310302735</c:v>
                </c:pt>
                <c:pt idx="183">
                  <c:v>2.906741380691528</c:v>
                </c:pt>
                <c:pt idx="184">
                  <c:v>3.376408100128173</c:v>
                </c:pt>
                <c:pt idx="185">
                  <c:v>2.659487724304199</c:v>
                </c:pt>
                <c:pt idx="186">
                  <c:v>3.856970548629761</c:v>
                </c:pt>
                <c:pt idx="187">
                  <c:v>4.49949073791504</c:v>
                </c:pt>
                <c:pt idx="188">
                  <c:v>4.293694496154786</c:v>
                </c:pt>
                <c:pt idx="189">
                  <c:v>3.927602291107178</c:v>
                </c:pt>
                <c:pt idx="190">
                  <c:v>3.171010494232178</c:v>
                </c:pt>
                <c:pt idx="191">
                  <c:v>2.870356559753418</c:v>
                </c:pt>
                <c:pt idx="192">
                  <c:v>3.589095592498779</c:v>
                </c:pt>
                <c:pt idx="193">
                  <c:v>3.952945709228515</c:v>
                </c:pt>
                <c:pt idx="194">
                  <c:v>3.748377799987793</c:v>
                </c:pt>
                <c:pt idx="195">
                  <c:v>3.419676303863524</c:v>
                </c:pt>
                <c:pt idx="196">
                  <c:v>3.257332563400269</c:v>
                </c:pt>
                <c:pt idx="197">
                  <c:v>4.147736549377439</c:v>
                </c:pt>
                <c:pt idx="198">
                  <c:v>3.514788389205933</c:v>
                </c:pt>
                <c:pt idx="199">
                  <c:v>3.652339935302734</c:v>
                </c:pt>
                <c:pt idx="200">
                  <c:v>3.439727306365967</c:v>
                </c:pt>
                <c:pt idx="201">
                  <c:v>3.658243179321288</c:v>
                </c:pt>
                <c:pt idx="202">
                  <c:v>4.427983760833739</c:v>
                </c:pt>
                <c:pt idx="203">
                  <c:v>3.739226341247559</c:v>
                </c:pt>
                <c:pt idx="204">
                  <c:v>3.284922599792481</c:v>
                </c:pt>
                <c:pt idx="205">
                  <c:v>3.127883911132813</c:v>
                </c:pt>
                <c:pt idx="206">
                  <c:v>3.037186145782471</c:v>
                </c:pt>
                <c:pt idx="207">
                  <c:v>3.380718231201172</c:v>
                </c:pt>
                <c:pt idx="208">
                  <c:v>2.830080032348633</c:v>
                </c:pt>
                <c:pt idx="209">
                  <c:v>3.046982049942017</c:v>
                </c:pt>
                <c:pt idx="210">
                  <c:v>3.069800853729248</c:v>
                </c:pt>
                <c:pt idx="211">
                  <c:v>4.331092357635497</c:v>
                </c:pt>
                <c:pt idx="212">
                  <c:v>3.817278861999512</c:v>
                </c:pt>
                <c:pt idx="213">
                  <c:v>3.97172784805298</c:v>
                </c:pt>
                <c:pt idx="214">
                  <c:v>3.827438831329346</c:v>
                </c:pt>
                <c:pt idx="215">
                  <c:v>3.509253740310669</c:v>
                </c:pt>
                <c:pt idx="216">
                  <c:v>4.45484733581543</c:v>
                </c:pt>
                <c:pt idx="217">
                  <c:v>3.788231134414673</c:v>
                </c:pt>
                <c:pt idx="218">
                  <c:v>3.864193201065064</c:v>
                </c:pt>
                <c:pt idx="219">
                  <c:v>3.773684978485108</c:v>
                </c:pt>
                <c:pt idx="220">
                  <c:v>4.10616397857666</c:v>
                </c:pt>
                <c:pt idx="221">
                  <c:v>3.942916393280029</c:v>
                </c:pt>
                <c:pt idx="222">
                  <c:v>3.015390872955323</c:v>
                </c:pt>
                <c:pt idx="223">
                  <c:v>3.401485919952393</c:v>
                </c:pt>
                <c:pt idx="224">
                  <c:v>4.782742500305176</c:v>
                </c:pt>
                <c:pt idx="225">
                  <c:v>3.966772556304932</c:v>
                </c:pt>
                <c:pt idx="226">
                  <c:v>3.145351409912109</c:v>
                </c:pt>
                <c:pt idx="227">
                  <c:v>3.382737159729004</c:v>
                </c:pt>
                <c:pt idx="228">
                  <c:v>3.088423013687134</c:v>
                </c:pt>
                <c:pt idx="229">
                  <c:v>3.123807430267334</c:v>
                </c:pt>
                <c:pt idx="230">
                  <c:v>3.607229471206665</c:v>
                </c:pt>
                <c:pt idx="231">
                  <c:v>3.240106582641602</c:v>
                </c:pt>
                <c:pt idx="232">
                  <c:v>3.68854284286499</c:v>
                </c:pt>
                <c:pt idx="233">
                  <c:v>3.410488367080688</c:v>
                </c:pt>
                <c:pt idx="234">
                  <c:v>3.290038108825684</c:v>
                </c:pt>
                <c:pt idx="235">
                  <c:v>4.202427387237549</c:v>
                </c:pt>
                <c:pt idx="236">
                  <c:v>3.143553972244263</c:v>
                </c:pt>
                <c:pt idx="237">
                  <c:v>3.344502925872803</c:v>
                </c:pt>
                <c:pt idx="238">
                  <c:v>2.99159574508667</c:v>
                </c:pt>
                <c:pt idx="239">
                  <c:v>2.650298595428467</c:v>
                </c:pt>
                <c:pt idx="240">
                  <c:v>3.24331569671631</c:v>
                </c:pt>
                <c:pt idx="241">
                  <c:v>3.088851928710938</c:v>
                </c:pt>
                <c:pt idx="242">
                  <c:v>3.828258514404296</c:v>
                </c:pt>
                <c:pt idx="243">
                  <c:v>3.668945550918579</c:v>
                </c:pt>
                <c:pt idx="244">
                  <c:v>3.658264636993408</c:v>
                </c:pt>
                <c:pt idx="245">
                  <c:v>3.090177297592163</c:v>
                </c:pt>
                <c:pt idx="246">
                  <c:v>3.914812326431274</c:v>
                </c:pt>
                <c:pt idx="247">
                  <c:v>3.662319660186767</c:v>
                </c:pt>
                <c:pt idx="248">
                  <c:v>3.950696706771851</c:v>
                </c:pt>
                <c:pt idx="249">
                  <c:v>2.741087913513183</c:v>
                </c:pt>
                <c:pt idx="250">
                  <c:v>3.424007654190063</c:v>
                </c:pt>
                <c:pt idx="251">
                  <c:v>3.425928592681885</c:v>
                </c:pt>
                <c:pt idx="252">
                  <c:v>3.020653486251831</c:v>
                </c:pt>
                <c:pt idx="253">
                  <c:v>4.01681327819824</c:v>
                </c:pt>
                <c:pt idx="254">
                  <c:v>3.366295337677002</c:v>
                </c:pt>
                <c:pt idx="255">
                  <c:v>4.267722129821777</c:v>
                </c:pt>
                <c:pt idx="256">
                  <c:v>3.795460939407348</c:v>
                </c:pt>
                <c:pt idx="257">
                  <c:v>3.902896404266357</c:v>
                </c:pt>
                <c:pt idx="258">
                  <c:v>2.477654933929443</c:v>
                </c:pt>
                <c:pt idx="259">
                  <c:v>4.597377777099608</c:v>
                </c:pt>
                <c:pt idx="260">
                  <c:v>4.241930961608887</c:v>
                </c:pt>
                <c:pt idx="261">
                  <c:v>4.50791025161743</c:v>
                </c:pt>
                <c:pt idx="262">
                  <c:v>4.647791862487791</c:v>
                </c:pt>
                <c:pt idx="263">
                  <c:v>3.319792985916138</c:v>
                </c:pt>
                <c:pt idx="264">
                  <c:v>3.384184360504151</c:v>
                </c:pt>
                <c:pt idx="265">
                  <c:v>3.502608299255371</c:v>
                </c:pt>
                <c:pt idx="266">
                  <c:v>2.997748374938964</c:v>
                </c:pt>
                <c:pt idx="267">
                  <c:v>3.653270006179809</c:v>
                </c:pt>
                <c:pt idx="268">
                  <c:v>3.716442823410033</c:v>
                </c:pt>
                <c:pt idx="269">
                  <c:v>3.214046955108642</c:v>
                </c:pt>
                <c:pt idx="270">
                  <c:v>3.957878351211548</c:v>
                </c:pt>
                <c:pt idx="271">
                  <c:v>3.05668306350708</c:v>
                </c:pt>
                <c:pt idx="272">
                  <c:v>3.710517644882202</c:v>
                </c:pt>
                <c:pt idx="273">
                  <c:v>2.552192687988281</c:v>
                </c:pt>
                <c:pt idx="274">
                  <c:v>3.00702166557312</c:v>
                </c:pt>
                <c:pt idx="275">
                  <c:v>3.171981811523438</c:v>
                </c:pt>
                <c:pt idx="276">
                  <c:v>3.383509397506714</c:v>
                </c:pt>
                <c:pt idx="277">
                  <c:v>2.855802536010741</c:v>
                </c:pt>
                <c:pt idx="278">
                  <c:v>3.699634075164795</c:v>
                </c:pt>
                <c:pt idx="279">
                  <c:v>3.379084110260009</c:v>
                </c:pt>
                <c:pt idx="280">
                  <c:v>3.438422918319702</c:v>
                </c:pt>
                <c:pt idx="281">
                  <c:v>2.765737056732178</c:v>
                </c:pt>
                <c:pt idx="282">
                  <c:v>4.10673999786377</c:v>
                </c:pt>
                <c:pt idx="283">
                  <c:v>3.123380422592163</c:v>
                </c:pt>
                <c:pt idx="284">
                  <c:v>4.053674221038817</c:v>
                </c:pt>
                <c:pt idx="285">
                  <c:v>2.804402589797974</c:v>
                </c:pt>
                <c:pt idx="286">
                  <c:v>3.430881977081299</c:v>
                </c:pt>
                <c:pt idx="287">
                  <c:v>3.266305446624756</c:v>
                </c:pt>
                <c:pt idx="288">
                  <c:v>3.058982849121094</c:v>
                </c:pt>
                <c:pt idx="289">
                  <c:v>2.905528068542481</c:v>
                </c:pt>
                <c:pt idx="290">
                  <c:v>3.644754648208618</c:v>
                </c:pt>
                <c:pt idx="291">
                  <c:v>3.054311990737915</c:v>
                </c:pt>
                <c:pt idx="292">
                  <c:v>3.696342229843139</c:v>
                </c:pt>
                <c:pt idx="293">
                  <c:v>5.116830825805664</c:v>
                </c:pt>
                <c:pt idx="294">
                  <c:v>2.969503402709961</c:v>
                </c:pt>
                <c:pt idx="295">
                  <c:v>3.450454711914062</c:v>
                </c:pt>
                <c:pt idx="296">
                  <c:v>4.033396244049072</c:v>
                </c:pt>
                <c:pt idx="297">
                  <c:v>3.23573136329651</c:v>
                </c:pt>
                <c:pt idx="298">
                  <c:v>4.167345046997069</c:v>
                </c:pt>
                <c:pt idx="299">
                  <c:v>3.94990372657776</c:v>
                </c:pt>
                <c:pt idx="300">
                  <c:v>4.267971038818358</c:v>
                </c:pt>
                <c:pt idx="301">
                  <c:v>2.646008253097534</c:v>
                </c:pt>
                <c:pt idx="302">
                  <c:v>4.207596778869629</c:v>
                </c:pt>
                <c:pt idx="303">
                  <c:v>3.492737293243408</c:v>
                </c:pt>
                <c:pt idx="304">
                  <c:v>3.947887659072876</c:v>
                </c:pt>
                <c:pt idx="305">
                  <c:v>3.150256633758544</c:v>
                </c:pt>
                <c:pt idx="306">
                  <c:v>3.743362426757813</c:v>
                </c:pt>
                <c:pt idx="307">
                  <c:v>3.32606315612793</c:v>
                </c:pt>
                <c:pt idx="308">
                  <c:v>3.443302154541016</c:v>
                </c:pt>
                <c:pt idx="309">
                  <c:v>3.453747987747193</c:v>
                </c:pt>
                <c:pt idx="310">
                  <c:v>3.140464305877686</c:v>
                </c:pt>
                <c:pt idx="311">
                  <c:v>2.949065923690795</c:v>
                </c:pt>
                <c:pt idx="312">
                  <c:v>3.431985616683959</c:v>
                </c:pt>
                <c:pt idx="313">
                  <c:v>3.389350414276123</c:v>
                </c:pt>
                <c:pt idx="314">
                  <c:v>2.890268802642822</c:v>
                </c:pt>
                <c:pt idx="315">
                  <c:v>3.221073627471924</c:v>
                </c:pt>
                <c:pt idx="316">
                  <c:v>3.972859144210815</c:v>
                </c:pt>
                <c:pt idx="317">
                  <c:v>2.991425991058349</c:v>
                </c:pt>
                <c:pt idx="318">
                  <c:v>2.914721012115479</c:v>
                </c:pt>
                <c:pt idx="319">
                  <c:v>4.007038593292236</c:v>
                </c:pt>
                <c:pt idx="320">
                  <c:v>4.297001361846923</c:v>
                </c:pt>
                <c:pt idx="321">
                  <c:v>2.756668806076049</c:v>
                </c:pt>
                <c:pt idx="322">
                  <c:v>3.61304497718811</c:v>
                </c:pt>
                <c:pt idx="323">
                  <c:v>3.900907516479492</c:v>
                </c:pt>
                <c:pt idx="324">
                  <c:v>3.641076564788818</c:v>
                </c:pt>
                <c:pt idx="325">
                  <c:v>2.898076772689819</c:v>
                </c:pt>
                <c:pt idx="326">
                  <c:v>3.105318069458008</c:v>
                </c:pt>
                <c:pt idx="327">
                  <c:v>3.967160224914551</c:v>
                </c:pt>
                <c:pt idx="328">
                  <c:v>3.586542606353759</c:v>
                </c:pt>
                <c:pt idx="329">
                  <c:v>3.14327907562256</c:v>
                </c:pt>
                <c:pt idx="330">
                  <c:v>2.884406089782715</c:v>
                </c:pt>
                <c:pt idx="331">
                  <c:v>3.491862297058105</c:v>
                </c:pt>
                <c:pt idx="332">
                  <c:v>3.399592399597167</c:v>
                </c:pt>
                <c:pt idx="333">
                  <c:v>2.515244960784912</c:v>
                </c:pt>
                <c:pt idx="334">
                  <c:v>3.685668230056763</c:v>
                </c:pt>
                <c:pt idx="335">
                  <c:v>2.941936016082764</c:v>
                </c:pt>
                <c:pt idx="336">
                  <c:v>3.17206072807312</c:v>
                </c:pt>
                <c:pt idx="337">
                  <c:v>3.370779275894165</c:v>
                </c:pt>
                <c:pt idx="338">
                  <c:v>3.387503623962403</c:v>
                </c:pt>
                <c:pt idx="339">
                  <c:v>3.550362586975098</c:v>
                </c:pt>
                <c:pt idx="340">
                  <c:v>3.125534534454346</c:v>
                </c:pt>
                <c:pt idx="341">
                  <c:v>2.759829998016358</c:v>
                </c:pt>
                <c:pt idx="342">
                  <c:v>3.766954898834228</c:v>
                </c:pt>
                <c:pt idx="343">
                  <c:v>3.890604972839355</c:v>
                </c:pt>
                <c:pt idx="344">
                  <c:v>3.349654197692871</c:v>
                </c:pt>
                <c:pt idx="345">
                  <c:v>3.421638488769531</c:v>
                </c:pt>
                <c:pt idx="346">
                  <c:v>3.21118474006653</c:v>
                </c:pt>
                <c:pt idx="347">
                  <c:v>3.011787414550781</c:v>
                </c:pt>
                <c:pt idx="348">
                  <c:v>2.340448856353759</c:v>
                </c:pt>
                <c:pt idx="349">
                  <c:v>3.141149759292603</c:v>
                </c:pt>
                <c:pt idx="350">
                  <c:v>2.874743461608886</c:v>
                </c:pt>
                <c:pt idx="351">
                  <c:v>2.401118040084839</c:v>
                </c:pt>
                <c:pt idx="352">
                  <c:v>2.66990852355957</c:v>
                </c:pt>
                <c:pt idx="353">
                  <c:v>3.566658496856689</c:v>
                </c:pt>
                <c:pt idx="354">
                  <c:v>3.394689321517944</c:v>
                </c:pt>
                <c:pt idx="355">
                  <c:v>2.537622690200805</c:v>
                </c:pt>
                <c:pt idx="356">
                  <c:v>2.609338521957398</c:v>
                </c:pt>
                <c:pt idx="357">
                  <c:v>3.516674518585205</c:v>
                </c:pt>
                <c:pt idx="358">
                  <c:v>2.438392162322998</c:v>
                </c:pt>
                <c:pt idx="359">
                  <c:v>3.545491218566895</c:v>
                </c:pt>
                <c:pt idx="360">
                  <c:v>3.021079301834106</c:v>
                </c:pt>
                <c:pt idx="361">
                  <c:v>3.972453832626343</c:v>
                </c:pt>
                <c:pt idx="362">
                  <c:v>4.448462963104248</c:v>
                </c:pt>
                <c:pt idx="363">
                  <c:v>3.362457990646362</c:v>
                </c:pt>
                <c:pt idx="364">
                  <c:v>2.940852642059326</c:v>
                </c:pt>
                <c:pt idx="365">
                  <c:v>3.898942470550537</c:v>
                </c:pt>
                <c:pt idx="366">
                  <c:v>2.529197216033936</c:v>
                </c:pt>
                <c:pt idx="367">
                  <c:v>3.047324657440186</c:v>
                </c:pt>
                <c:pt idx="368">
                  <c:v>3.638928413391113</c:v>
                </c:pt>
                <c:pt idx="369">
                  <c:v>3.888245344161987</c:v>
                </c:pt>
                <c:pt idx="370">
                  <c:v>3.26923942565918</c:v>
                </c:pt>
                <c:pt idx="371">
                  <c:v>4.070837020874023</c:v>
                </c:pt>
                <c:pt idx="372">
                  <c:v>3.430983304977417</c:v>
                </c:pt>
                <c:pt idx="373">
                  <c:v>3.219425678253174</c:v>
                </c:pt>
                <c:pt idx="374">
                  <c:v>2.364398717880249</c:v>
                </c:pt>
                <c:pt idx="375">
                  <c:v>3.53057074546814</c:v>
                </c:pt>
                <c:pt idx="376">
                  <c:v>3.477019786834717</c:v>
                </c:pt>
                <c:pt idx="377">
                  <c:v>2.57818865776062</c:v>
                </c:pt>
                <c:pt idx="378">
                  <c:v>3.494029760360718</c:v>
                </c:pt>
                <c:pt idx="379">
                  <c:v>3.371848106384276</c:v>
                </c:pt>
                <c:pt idx="380">
                  <c:v>3.484208583831787</c:v>
                </c:pt>
                <c:pt idx="381">
                  <c:v>3.80856466293335</c:v>
                </c:pt>
                <c:pt idx="382">
                  <c:v>3.068596363067627</c:v>
                </c:pt>
                <c:pt idx="383">
                  <c:v>2.751871109008788</c:v>
                </c:pt>
                <c:pt idx="384">
                  <c:v>2.707865715026855</c:v>
                </c:pt>
                <c:pt idx="385">
                  <c:v>3.837711334228515</c:v>
                </c:pt>
                <c:pt idx="386">
                  <c:v>4.019866943359375</c:v>
                </c:pt>
                <c:pt idx="387">
                  <c:v>2.835049152374267</c:v>
                </c:pt>
                <c:pt idx="388">
                  <c:v>3.445321083068848</c:v>
                </c:pt>
                <c:pt idx="389">
                  <c:v>3.98278045654297</c:v>
                </c:pt>
                <c:pt idx="390">
                  <c:v>3.713606595993042</c:v>
                </c:pt>
                <c:pt idx="391">
                  <c:v>3.235713481903076</c:v>
                </c:pt>
                <c:pt idx="392">
                  <c:v>2.710446119308471</c:v>
                </c:pt>
                <c:pt idx="393">
                  <c:v>2.884695529937744</c:v>
                </c:pt>
                <c:pt idx="394">
                  <c:v>3.724102258682251</c:v>
                </c:pt>
                <c:pt idx="395">
                  <c:v>3.16965126991272</c:v>
                </c:pt>
                <c:pt idx="396">
                  <c:v>4.25396728515625</c:v>
                </c:pt>
                <c:pt idx="397">
                  <c:v>2.983729124069214</c:v>
                </c:pt>
                <c:pt idx="398">
                  <c:v>3.912815093994139</c:v>
                </c:pt>
                <c:pt idx="399">
                  <c:v>3.665261030197143</c:v>
                </c:pt>
                <c:pt idx="400">
                  <c:v>2.779010534286499</c:v>
                </c:pt>
                <c:pt idx="401">
                  <c:v>2.664537906646729</c:v>
                </c:pt>
                <c:pt idx="402">
                  <c:v>2.34959602355957</c:v>
                </c:pt>
                <c:pt idx="403">
                  <c:v>3.249046802520752</c:v>
                </c:pt>
                <c:pt idx="404">
                  <c:v>3.590883493423461</c:v>
                </c:pt>
                <c:pt idx="405">
                  <c:v>3.105548620223999</c:v>
                </c:pt>
                <c:pt idx="406">
                  <c:v>2.561760663986206</c:v>
                </c:pt>
                <c:pt idx="407">
                  <c:v>2.779561519622803</c:v>
                </c:pt>
                <c:pt idx="408">
                  <c:v>2.742537498474121</c:v>
                </c:pt>
                <c:pt idx="409">
                  <c:v>3.560042142868042</c:v>
                </c:pt>
                <c:pt idx="410">
                  <c:v>3.028904438018799</c:v>
                </c:pt>
                <c:pt idx="411">
                  <c:v>2.923635959625244</c:v>
                </c:pt>
                <c:pt idx="412">
                  <c:v>3.388954401016235</c:v>
                </c:pt>
                <c:pt idx="413">
                  <c:v>3.477521896362305</c:v>
                </c:pt>
                <c:pt idx="414">
                  <c:v>3.448578357696533</c:v>
                </c:pt>
                <c:pt idx="415">
                  <c:v>3.281112909317017</c:v>
                </c:pt>
                <c:pt idx="416">
                  <c:v>2.49112606048584</c:v>
                </c:pt>
                <c:pt idx="417">
                  <c:v>2.61685824394226</c:v>
                </c:pt>
                <c:pt idx="418">
                  <c:v>3.539975404739379</c:v>
                </c:pt>
                <c:pt idx="419">
                  <c:v>2.873875141143798</c:v>
                </c:pt>
                <c:pt idx="420">
                  <c:v>4.052385330200194</c:v>
                </c:pt>
                <c:pt idx="421">
                  <c:v>2.65887188911438</c:v>
                </c:pt>
                <c:pt idx="422">
                  <c:v>2.700214624404907</c:v>
                </c:pt>
                <c:pt idx="423">
                  <c:v>2.704824447631836</c:v>
                </c:pt>
                <c:pt idx="424">
                  <c:v>2.583721160888672</c:v>
                </c:pt>
                <c:pt idx="425">
                  <c:v>2.976952791213989</c:v>
                </c:pt>
                <c:pt idx="426">
                  <c:v>3.349286317825318</c:v>
                </c:pt>
                <c:pt idx="427">
                  <c:v>2.974960327148437</c:v>
                </c:pt>
                <c:pt idx="428">
                  <c:v>2.340665578842163</c:v>
                </c:pt>
                <c:pt idx="429">
                  <c:v>2.675649642944336</c:v>
                </c:pt>
                <c:pt idx="430">
                  <c:v>3.927847623825073</c:v>
                </c:pt>
                <c:pt idx="431">
                  <c:v>4.185693740844728</c:v>
                </c:pt>
                <c:pt idx="432">
                  <c:v>2.956958532333374</c:v>
                </c:pt>
                <c:pt idx="433">
                  <c:v>4.050980567932128</c:v>
                </c:pt>
                <c:pt idx="434">
                  <c:v>2.723241329193115</c:v>
                </c:pt>
                <c:pt idx="435">
                  <c:v>2.973018646240234</c:v>
                </c:pt>
                <c:pt idx="436">
                  <c:v>2.735493183135986</c:v>
                </c:pt>
                <c:pt idx="437">
                  <c:v>2.785887718200684</c:v>
                </c:pt>
                <c:pt idx="438">
                  <c:v>3.859904289245605</c:v>
                </c:pt>
                <c:pt idx="439">
                  <c:v>3.362440824508666</c:v>
                </c:pt>
                <c:pt idx="440">
                  <c:v>2.634889364242554</c:v>
                </c:pt>
                <c:pt idx="441">
                  <c:v>2.553215026855469</c:v>
                </c:pt>
                <c:pt idx="442">
                  <c:v>3.18572235107422</c:v>
                </c:pt>
                <c:pt idx="443">
                  <c:v>2.515158891677856</c:v>
                </c:pt>
                <c:pt idx="444">
                  <c:v>2.807975292205811</c:v>
                </c:pt>
                <c:pt idx="445">
                  <c:v>2.765616416931153</c:v>
                </c:pt>
                <c:pt idx="446">
                  <c:v>3.664487838745117</c:v>
                </c:pt>
                <c:pt idx="447">
                  <c:v>2.940995216369629</c:v>
                </c:pt>
                <c:pt idx="448">
                  <c:v>3.35823655128479</c:v>
                </c:pt>
                <c:pt idx="449">
                  <c:v>2.80480194091797</c:v>
                </c:pt>
                <c:pt idx="450">
                  <c:v>3.212648630142211</c:v>
                </c:pt>
                <c:pt idx="451">
                  <c:v>3.171369075775146</c:v>
                </c:pt>
                <c:pt idx="452">
                  <c:v>2.420322895050049</c:v>
                </c:pt>
                <c:pt idx="453">
                  <c:v>3.0075261592865</c:v>
                </c:pt>
                <c:pt idx="454">
                  <c:v>2.592359066009521</c:v>
                </c:pt>
                <c:pt idx="455">
                  <c:v>2.276621341705323</c:v>
                </c:pt>
                <c:pt idx="456">
                  <c:v>4.349127769470215</c:v>
                </c:pt>
                <c:pt idx="457">
                  <c:v>3.494252204895019</c:v>
                </c:pt>
                <c:pt idx="458">
                  <c:v>2.69208550453186</c:v>
                </c:pt>
                <c:pt idx="459">
                  <c:v>3.654572248458863</c:v>
                </c:pt>
                <c:pt idx="460">
                  <c:v>3.08756470680237</c:v>
                </c:pt>
                <c:pt idx="461">
                  <c:v>3.0453519821167</c:v>
                </c:pt>
                <c:pt idx="462">
                  <c:v>3.849023103713989</c:v>
                </c:pt>
                <c:pt idx="463">
                  <c:v>3.26937198638916</c:v>
                </c:pt>
                <c:pt idx="464">
                  <c:v>2.60362458229065</c:v>
                </c:pt>
                <c:pt idx="465">
                  <c:v>3.718385696411133</c:v>
                </c:pt>
                <c:pt idx="466">
                  <c:v>3.236661911010742</c:v>
                </c:pt>
                <c:pt idx="467">
                  <c:v>3.269915580749512</c:v>
                </c:pt>
                <c:pt idx="468">
                  <c:v>3.0150146484375</c:v>
                </c:pt>
                <c:pt idx="469">
                  <c:v>3.387149572372437</c:v>
                </c:pt>
                <c:pt idx="470">
                  <c:v>2.800276994705199</c:v>
                </c:pt>
                <c:pt idx="471">
                  <c:v>3.237556457519532</c:v>
                </c:pt>
                <c:pt idx="472">
                  <c:v>3.784006357192993</c:v>
                </c:pt>
                <c:pt idx="473">
                  <c:v>3.100252389907837</c:v>
                </c:pt>
                <c:pt idx="474">
                  <c:v>2.643959045410157</c:v>
                </c:pt>
                <c:pt idx="475">
                  <c:v>2.650515794754028</c:v>
                </c:pt>
                <c:pt idx="476">
                  <c:v>3.019901752471924</c:v>
                </c:pt>
                <c:pt idx="477">
                  <c:v>2.706321716308594</c:v>
                </c:pt>
                <c:pt idx="478">
                  <c:v>2.842642307281494</c:v>
                </c:pt>
                <c:pt idx="479">
                  <c:v>3.193629503250122</c:v>
                </c:pt>
                <c:pt idx="480">
                  <c:v>3.231660842895508</c:v>
                </c:pt>
                <c:pt idx="481">
                  <c:v>2.543432474136353</c:v>
                </c:pt>
                <c:pt idx="482">
                  <c:v>4.198330402374268</c:v>
                </c:pt>
                <c:pt idx="483">
                  <c:v>3.263445377349853</c:v>
                </c:pt>
                <c:pt idx="484">
                  <c:v>2.64008092880249</c:v>
                </c:pt>
                <c:pt idx="485">
                  <c:v>2.425735950469971</c:v>
                </c:pt>
                <c:pt idx="486">
                  <c:v>4.07162094116211</c:v>
                </c:pt>
                <c:pt idx="487">
                  <c:v>3.309988737106323</c:v>
                </c:pt>
                <c:pt idx="488">
                  <c:v>2.595057010650635</c:v>
                </c:pt>
                <c:pt idx="489">
                  <c:v>2.632035493850707</c:v>
                </c:pt>
                <c:pt idx="490">
                  <c:v>2.72298574447632</c:v>
                </c:pt>
                <c:pt idx="491">
                  <c:v>2.87916088104248</c:v>
                </c:pt>
                <c:pt idx="492">
                  <c:v>2.705798149108887</c:v>
                </c:pt>
                <c:pt idx="493">
                  <c:v>3.407285213470459</c:v>
                </c:pt>
                <c:pt idx="494">
                  <c:v>4.502955436706541</c:v>
                </c:pt>
                <c:pt idx="495">
                  <c:v>3.23052477836609</c:v>
                </c:pt>
                <c:pt idx="496">
                  <c:v>3.394111394882202</c:v>
                </c:pt>
                <c:pt idx="497">
                  <c:v>3.246889352798462</c:v>
                </c:pt>
                <c:pt idx="498">
                  <c:v>2.957895994186401</c:v>
                </c:pt>
                <c:pt idx="499">
                  <c:v>2.83819055557251</c:v>
                </c:pt>
                <c:pt idx="500">
                  <c:v>3.41628623008728</c:v>
                </c:pt>
                <c:pt idx="501">
                  <c:v>3.490699291229248</c:v>
                </c:pt>
                <c:pt idx="502">
                  <c:v>3.611008405685424</c:v>
                </c:pt>
                <c:pt idx="503">
                  <c:v>2.735312461853027</c:v>
                </c:pt>
                <c:pt idx="504">
                  <c:v>3.279409885406494</c:v>
                </c:pt>
                <c:pt idx="505">
                  <c:v>2.489969968795777</c:v>
                </c:pt>
                <c:pt idx="506">
                  <c:v>2.710906982421875</c:v>
                </c:pt>
                <c:pt idx="507">
                  <c:v>2.842884540557861</c:v>
                </c:pt>
                <c:pt idx="508">
                  <c:v>2.539347171783447</c:v>
                </c:pt>
                <c:pt idx="509">
                  <c:v>2.969162464141845</c:v>
                </c:pt>
                <c:pt idx="510">
                  <c:v>2.667797565460205</c:v>
                </c:pt>
                <c:pt idx="511">
                  <c:v>2.873530864715576</c:v>
                </c:pt>
                <c:pt idx="512">
                  <c:v>2.666278362274169</c:v>
                </c:pt>
                <c:pt idx="513">
                  <c:v>3.956510543823242</c:v>
                </c:pt>
                <c:pt idx="514">
                  <c:v>2.29155969619751</c:v>
                </c:pt>
                <c:pt idx="515">
                  <c:v>2.598350524902344</c:v>
                </c:pt>
                <c:pt idx="516">
                  <c:v>2.69744610786438</c:v>
                </c:pt>
                <c:pt idx="517">
                  <c:v>3.105391025543213</c:v>
                </c:pt>
                <c:pt idx="518">
                  <c:v>2.581831455230713</c:v>
                </c:pt>
                <c:pt idx="519">
                  <c:v>2.981493711471558</c:v>
                </c:pt>
                <c:pt idx="520">
                  <c:v>2.834976196289062</c:v>
                </c:pt>
                <c:pt idx="521">
                  <c:v>2.414024353027344</c:v>
                </c:pt>
                <c:pt idx="522">
                  <c:v>2.831116199493407</c:v>
                </c:pt>
                <c:pt idx="523">
                  <c:v>2.325411081314087</c:v>
                </c:pt>
                <c:pt idx="524">
                  <c:v>2.709602117538452</c:v>
                </c:pt>
                <c:pt idx="525">
                  <c:v>3.815323114395141</c:v>
                </c:pt>
                <c:pt idx="526">
                  <c:v>2.59917950630188</c:v>
                </c:pt>
                <c:pt idx="527">
                  <c:v>2.923087596893311</c:v>
                </c:pt>
                <c:pt idx="528">
                  <c:v>3.10367751121521</c:v>
                </c:pt>
                <c:pt idx="529">
                  <c:v>3.27070474624634</c:v>
                </c:pt>
                <c:pt idx="530">
                  <c:v>2.668318271636963</c:v>
                </c:pt>
                <c:pt idx="531">
                  <c:v>2.4957275390625</c:v>
                </c:pt>
                <c:pt idx="532">
                  <c:v>3.052692890167236</c:v>
                </c:pt>
                <c:pt idx="533">
                  <c:v>2.837056875228881</c:v>
                </c:pt>
                <c:pt idx="534">
                  <c:v>4.012768268585204</c:v>
                </c:pt>
                <c:pt idx="535">
                  <c:v>3.737692594528198</c:v>
                </c:pt>
                <c:pt idx="536">
                  <c:v>3.993966102600098</c:v>
                </c:pt>
                <c:pt idx="537">
                  <c:v>2.754448175430297</c:v>
                </c:pt>
                <c:pt idx="538">
                  <c:v>3.492280483245848</c:v>
                </c:pt>
                <c:pt idx="539">
                  <c:v>2.579584121704101</c:v>
                </c:pt>
                <c:pt idx="540">
                  <c:v>2.885698080062866</c:v>
                </c:pt>
                <c:pt idx="541">
                  <c:v>2.748387336730957</c:v>
                </c:pt>
                <c:pt idx="542">
                  <c:v>4.874850273132324</c:v>
                </c:pt>
                <c:pt idx="543">
                  <c:v>2.818728685379028</c:v>
                </c:pt>
                <c:pt idx="544">
                  <c:v>3.19640564918518</c:v>
                </c:pt>
                <c:pt idx="545">
                  <c:v>3.034720897674561</c:v>
                </c:pt>
                <c:pt idx="546">
                  <c:v>2.934920072555542</c:v>
                </c:pt>
                <c:pt idx="547">
                  <c:v>3.04526710510254</c:v>
                </c:pt>
                <c:pt idx="548">
                  <c:v>2.518724441528321</c:v>
                </c:pt>
                <c:pt idx="549">
                  <c:v>2.372712612152099</c:v>
                </c:pt>
                <c:pt idx="550">
                  <c:v>3.650070428848266</c:v>
                </c:pt>
                <c:pt idx="551">
                  <c:v>3.504024267196656</c:v>
                </c:pt>
                <c:pt idx="552">
                  <c:v>3.232643365859985</c:v>
                </c:pt>
                <c:pt idx="553">
                  <c:v>2.752489805221558</c:v>
                </c:pt>
                <c:pt idx="554">
                  <c:v>3.782554864883423</c:v>
                </c:pt>
                <c:pt idx="555">
                  <c:v>2.657169818878174</c:v>
                </c:pt>
                <c:pt idx="556">
                  <c:v>2.752756118774414</c:v>
                </c:pt>
                <c:pt idx="557">
                  <c:v>3.232794761657715</c:v>
                </c:pt>
                <c:pt idx="558">
                  <c:v>2.639530181884765</c:v>
                </c:pt>
                <c:pt idx="559">
                  <c:v>3.400819063186645</c:v>
                </c:pt>
                <c:pt idx="560">
                  <c:v>3.007701873779297</c:v>
                </c:pt>
                <c:pt idx="561">
                  <c:v>2.659133911132813</c:v>
                </c:pt>
                <c:pt idx="562">
                  <c:v>4.004796028137206</c:v>
                </c:pt>
                <c:pt idx="563">
                  <c:v>3.092214107513428</c:v>
                </c:pt>
                <c:pt idx="564">
                  <c:v>2.57296085357666</c:v>
                </c:pt>
                <c:pt idx="565">
                  <c:v>2.700507640838623</c:v>
                </c:pt>
                <c:pt idx="566">
                  <c:v>2.617866992950439</c:v>
                </c:pt>
                <c:pt idx="567">
                  <c:v>2.532705307006835</c:v>
                </c:pt>
                <c:pt idx="568">
                  <c:v>3.430957317352295</c:v>
                </c:pt>
                <c:pt idx="569">
                  <c:v>2.163060903549194</c:v>
                </c:pt>
                <c:pt idx="570">
                  <c:v>3.191559314727783</c:v>
                </c:pt>
                <c:pt idx="571">
                  <c:v>2.242297172546387</c:v>
                </c:pt>
                <c:pt idx="572">
                  <c:v>3.452321052551269</c:v>
                </c:pt>
                <c:pt idx="573">
                  <c:v>2.471147775650024</c:v>
                </c:pt>
                <c:pt idx="574">
                  <c:v>3.662090063095093</c:v>
                </c:pt>
                <c:pt idx="575">
                  <c:v>3.4058837890625</c:v>
                </c:pt>
                <c:pt idx="576">
                  <c:v>2.900283098220825</c:v>
                </c:pt>
                <c:pt idx="577">
                  <c:v>2.266773700714112</c:v>
                </c:pt>
                <c:pt idx="578">
                  <c:v>3.385533571243286</c:v>
                </c:pt>
                <c:pt idx="579">
                  <c:v>3.436177015304565</c:v>
                </c:pt>
                <c:pt idx="580">
                  <c:v>3.563053846359253</c:v>
                </c:pt>
                <c:pt idx="581">
                  <c:v>3.696171522140503</c:v>
                </c:pt>
                <c:pt idx="582">
                  <c:v>2.677213430404663</c:v>
                </c:pt>
                <c:pt idx="583">
                  <c:v>2.961702346801758</c:v>
                </c:pt>
                <c:pt idx="584">
                  <c:v>3.973572492599487</c:v>
                </c:pt>
                <c:pt idx="585">
                  <c:v>2.54893970489502</c:v>
                </c:pt>
                <c:pt idx="586">
                  <c:v>2.640618324279784</c:v>
                </c:pt>
                <c:pt idx="587">
                  <c:v>2.871684074401855</c:v>
                </c:pt>
                <c:pt idx="588">
                  <c:v>3.168015003204346</c:v>
                </c:pt>
                <c:pt idx="589">
                  <c:v>2.788078069686889</c:v>
                </c:pt>
                <c:pt idx="590">
                  <c:v>2.550271272659302</c:v>
                </c:pt>
                <c:pt idx="591">
                  <c:v>3.860405445098876</c:v>
                </c:pt>
                <c:pt idx="592">
                  <c:v>3.531904220581055</c:v>
                </c:pt>
                <c:pt idx="593">
                  <c:v>3.345005273818969</c:v>
                </c:pt>
                <c:pt idx="594">
                  <c:v>3.761051177978516</c:v>
                </c:pt>
                <c:pt idx="595">
                  <c:v>3.136482715606689</c:v>
                </c:pt>
                <c:pt idx="596">
                  <c:v>3.331580638885498</c:v>
                </c:pt>
                <c:pt idx="597">
                  <c:v>2.907261133193969</c:v>
                </c:pt>
                <c:pt idx="598">
                  <c:v>2.321493864059448</c:v>
                </c:pt>
                <c:pt idx="599">
                  <c:v>2.493916511535644</c:v>
                </c:pt>
                <c:pt idx="600">
                  <c:v>4.468844413757325</c:v>
                </c:pt>
                <c:pt idx="601">
                  <c:v>2.816949605941772</c:v>
                </c:pt>
                <c:pt idx="602">
                  <c:v>3.380419254302979</c:v>
                </c:pt>
                <c:pt idx="603">
                  <c:v>2.020315170288085</c:v>
                </c:pt>
                <c:pt idx="604">
                  <c:v>2.85035228729248</c:v>
                </c:pt>
                <c:pt idx="605">
                  <c:v>3.1596257686615</c:v>
                </c:pt>
                <c:pt idx="606">
                  <c:v>2.707461595535279</c:v>
                </c:pt>
                <c:pt idx="607">
                  <c:v>2.188011407852173</c:v>
                </c:pt>
                <c:pt idx="608">
                  <c:v>3.104777336120605</c:v>
                </c:pt>
                <c:pt idx="609">
                  <c:v>3.138551950454712</c:v>
                </c:pt>
                <c:pt idx="610">
                  <c:v>2.764191627502442</c:v>
                </c:pt>
                <c:pt idx="611">
                  <c:v>2.778443098068237</c:v>
                </c:pt>
                <c:pt idx="612">
                  <c:v>2.830716609954833</c:v>
                </c:pt>
                <c:pt idx="613">
                  <c:v>2.326092720031738</c:v>
                </c:pt>
                <c:pt idx="614">
                  <c:v>2.077433824539184</c:v>
                </c:pt>
                <c:pt idx="615">
                  <c:v>2.669612407684326</c:v>
                </c:pt>
                <c:pt idx="616">
                  <c:v>2.887481927871704</c:v>
                </c:pt>
                <c:pt idx="617">
                  <c:v>3.807995796203614</c:v>
                </c:pt>
                <c:pt idx="618">
                  <c:v>2.834147930145263</c:v>
                </c:pt>
                <c:pt idx="619">
                  <c:v>3.102713584899903</c:v>
                </c:pt>
                <c:pt idx="620">
                  <c:v>2.210660457611084</c:v>
                </c:pt>
                <c:pt idx="621">
                  <c:v>2.642295837402344</c:v>
                </c:pt>
                <c:pt idx="622">
                  <c:v>3.265825748443604</c:v>
                </c:pt>
                <c:pt idx="623">
                  <c:v>2.017275810241699</c:v>
                </c:pt>
                <c:pt idx="624">
                  <c:v>2.390985488891601</c:v>
                </c:pt>
                <c:pt idx="625">
                  <c:v>3.459733963012695</c:v>
                </c:pt>
                <c:pt idx="626">
                  <c:v>3.0633442401886</c:v>
                </c:pt>
                <c:pt idx="627">
                  <c:v>2.591700553894043</c:v>
                </c:pt>
                <c:pt idx="628">
                  <c:v>3.703382968902588</c:v>
                </c:pt>
                <c:pt idx="629">
                  <c:v>3.174055814743042</c:v>
                </c:pt>
                <c:pt idx="630">
                  <c:v>2.985518455505371</c:v>
                </c:pt>
                <c:pt idx="631">
                  <c:v>2.376706361770629</c:v>
                </c:pt>
                <c:pt idx="632">
                  <c:v>3.044512271881104</c:v>
                </c:pt>
                <c:pt idx="633">
                  <c:v>3.099597930908203</c:v>
                </c:pt>
                <c:pt idx="634">
                  <c:v>2.772971630096435</c:v>
                </c:pt>
                <c:pt idx="635">
                  <c:v>2.593499660491944</c:v>
                </c:pt>
                <c:pt idx="636">
                  <c:v>3.139051198959351</c:v>
                </c:pt>
                <c:pt idx="637">
                  <c:v>2.580010414123535</c:v>
                </c:pt>
                <c:pt idx="638">
                  <c:v>3.051584005355835</c:v>
                </c:pt>
                <c:pt idx="639">
                  <c:v>2.790125846862793</c:v>
                </c:pt>
                <c:pt idx="640">
                  <c:v>3.79404067993164</c:v>
                </c:pt>
                <c:pt idx="641">
                  <c:v>3.027588844299317</c:v>
                </c:pt>
                <c:pt idx="642">
                  <c:v>4.454179763793945</c:v>
                </c:pt>
                <c:pt idx="643">
                  <c:v>2.629019021987915</c:v>
                </c:pt>
                <c:pt idx="644">
                  <c:v>3.732983350753784</c:v>
                </c:pt>
                <c:pt idx="645">
                  <c:v>3.485435247421265</c:v>
                </c:pt>
                <c:pt idx="646">
                  <c:v>2.559726238250733</c:v>
                </c:pt>
                <c:pt idx="647">
                  <c:v>2.874747991561889</c:v>
                </c:pt>
                <c:pt idx="648">
                  <c:v>2.148712635040283</c:v>
                </c:pt>
                <c:pt idx="649">
                  <c:v>3.560309886932373</c:v>
                </c:pt>
                <c:pt idx="650">
                  <c:v>2.37499475479126</c:v>
                </c:pt>
                <c:pt idx="651">
                  <c:v>3.132621288299561</c:v>
                </c:pt>
                <c:pt idx="652">
                  <c:v>3.211531639099121</c:v>
                </c:pt>
                <c:pt idx="653">
                  <c:v>2.467158317565918</c:v>
                </c:pt>
                <c:pt idx="654">
                  <c:v>2.598109960556031</c:v>
                </c:pt>
                <c:pt idx="655">
                  <c:v>2.888869762420655</c:v>
                </c:pt>
                <c:pt idx="656">
                  <c:v>2.291465520858764</c:v>
                </c:pt>
                <c:pt idx="657">
                  <c:v>2.860636949539184</c:v>
                </c:pt>
                <c:pt idx="658">
                  <c:v>3.305616855621338</c:v>
                </c:pt>
                <c:pt idx="659">
                  <c:v>3.018717765808105</c:v>
                </c:pt>
                <c:pt idx="660">
                  <c:v>3.16981077194214</c:v>
                </c:pt>
                <c:pt idx="661">
                  <c:v>3.45097279548645</c:v>
                </c:pt>
                <c:pt idx="662">
                  <c:v>2.536662340164184</c:v>
                </c:pt>
                <c:pt idx="663">
                  <c:v>3.330967664718627</c:v>
                </c:pt>
                <c:pt idx="664">
                  <c:v>2.768829822540283</c:v>
                </c:pt>
                <c:pt idx="665">
                  <c:v>3.158355474472045</c:v>
                </c:pt>
                <c:pt idx="666">
                  <c:v>3.167302370071411</c:v>
                </c:pt>
                <c:pt idx="667">
                  <c:v>3.220571756362916</c:v>
                </c:pt>
                <c:pt idx="668">
                  <c:v>3.324933528900147</c:v>
                </c:pt>
                <c:pt idx="669">
                  <c:v>3.69946527481079</c:v>
                </c:pt>
                <c:pt idx="670">
                  <c:v>2.84470009803772</c:v>
                </c:pt>
                <c:pt idx="671">
                  <c:v>3.880077600479126</c:v>
                </c:pt>
                <c:pt idx="672">
                  <c:v>2.616487264633179</c:v>
                </c:pt>
                <c:pt idx="673">
                  <c:v>3.267885684967041</c:v>
                </c:pt>
                <c:pt idx="674">
                  <c:v>3.193108081817627</c:v>
                </c:pt>
                <c:pt idx="675">
                  <c:v>3.317470073699951</c:v>
                </c:pt>
                <c:pt idx="676">
                  <c:v>3.617919683456421</c:v>
                </c:pt>
                <c:pt idx="677">
                  <c:v>2.638566255569458</c:v>
                </c:pt>
                <c:pt idx="678">
                  <c:v>2.779603004455566</c:v>
                </c:pt>
                <c:pt idx="679">
                  <c:v>3.241004705429077</c:v>
                </c:pt>
                <c:pt idx="680">
                  <c:v>2.948052406311035</c:v>
                </c:pt>
                <c:pt idx="681">
                  <c:v>3.130870819091797</c:v>
                </c:pt>
                <c:pt idx="682">
                  <c:v>3.056377649307251</c:v>
                </c:pt>
                <c:pt idx="683">
                  <c:v>2.683613777160645</c:v>
                </c:pt>
                <c:pt idx="684">
                  <c:v>3.085901737213135</c:v>
                </c:pt>
                <c:pt idx="685">
                  <c:v>2.551884174346924</c:v>
                </c:pt>
                <c:pt idx="686">
                  <c:v>3.145413637161255</c:v>
                </c:pt>
                <c:pt idx="687">
                  <c:v>2.804305553436279</c:v>
                </c:pt>
                <c:pt idx="688">
                  <c:v>3.049586772918701</c:v>
                </c:pt>
                <c:pt idx="689">
                  <c:v>3.027071952819824</c:v>
                </c:pt>
                <c:pt idx="690">
                  <c:v>2.420578718185425</c:v>
                </c:pt>
                <c:pt idx="691">
                  <c:v>3.3495512008667</c:v>
                </c:pt>
                <c:pt idx="692">
                  <c:v>3.052610397338866</c:v>
                </c:pt>
                <c:pt idx="693">
                  <c:v>2.279198884963989</c:v>
                </c:pt>
                <c:pt idx="694">
                  <c:v>2.991966724395752</c:v>
                </c:pt>
                <c:pt idx="695">
                  <c:v>2.412362098693847</c:v>
                </c:pt>
                <c:pt idx="696">
                  <c:v>2.763675689697265</c:v>
                </c:pt>
                <c:pt idx="697">
                  <c:v>3.68057680130005</c:v>
                </c:pt>
                <c:pt idx="698">
                  <c:v>2.636291027069092</c:v>
                </c:pt>
                <c:pt idx="699">
                  <c:v>2.520061016082764</c:v>
                </c:pt>
                <c:pt idx="700">
                  <c:v>3.339243173599242</c:v>
                </c:pt>
                <c:pt idx="701">
                  <c:v>2.63776683807373</c:v>
                </c:pt>
                <c:pt idx="702">
                  <c:v>3.063996315002442</c:v>
                </c:pt>
                <c:pt idx="703">
                  <c:v>2.243686199188232</c:v>
                </c:pt>
                <c:pt idx="704">
                  <c:v>2.814010143280029</c:v>
                </c:pt>
                <c:pt idx="705">
                  <c:v>2.904783725738525</c:v>
                </c:pt>
                <c:pt idx="706">
                  <c:v>2.621344089508057</c:v>
                </c:pt>
                <c:pt idx="707">
                  <c:v>2.471957206726074</c:v>
                </c:pt>
                <c:pt idx="708">
                  <c:v>3.860673427581787</c:v>
                </c:pt>
                <c:pt idx="709">
                  <c:v>3.044582843780518</c:v>
                </c:pt>
                <c:pt idx="710">
                  <c:v>2.9024498462677</c:v>
                </c:pt>
                <c:pt idx="711">
                  <c:v>2.424777507781983</c:v>
                </c:pt>
                <c:pt idx="712">
                  <c:v>2.293554306030274</c:v>
                </c:pt>
                <c:pt idx="713">
                  <c:v>3.809449672698974</c:v>
                </c:pt>
                <c:pt idx="714">
                  <c:v>2.1731276512146</c:v>
                </c:pt>
                <c:pt idx="715">
                  <c:v>2.996545314788817</c:v>
                </c:pt>
                <c:pt idx="716">
                  <c:v>2.983687400817871</c:v>
                </c:pt>
                <c:pt idx="717">
                  <c:v>3.469738721847534</c:v>
                </c:pt>
                <c:pt idx="718">
                  <c:v>2.892128944396973</c:v>
                </c:pt>
                <c:pt idx="719">
                  <c:v>2.602393627166748</c:v>
                </c:pt>
                <c:pt idx="720">
                  <c:v>2.612666130065917</c:v>
                </c:pt>
                <c:pt idx="721">
                  <c:v>2.59072756767273</c:v>
                </c:pt>
                <c:pt idx="722">
                  <c:v>2.66558337211609</c:v>
                </c:pt>
                <c:pt idx="723">
                  <c:v>2.639087915420532</c:v>
                </c:pt>
                <c:pt idx="724">
                  <c:v>3.025923013687134</c:v>
                </c:pt>
                <c:pt idx="725">
                  <c:v>2.533533811569214</c:v>
                </c:pt>
                <c:pt idx="726">
                  <c:v>2.561559677124023</c:v>
                </c:pt>
                <c:pt idx="727">
                  <c:v>3.28383207321167</c:v>
                </c:pt>
                <c:pt idx="728">
                  <c:v>3.21891450881958</c:v>
                </c:pt>
                <c:pt idx="729">
                  <c:v>3.535147190093994</c:v>
                </c:pt>
                <c:pt idx="730">
                  <c:v>2.416620254516601</c:v>
                </c:pt>
                <c:pt idx="731">
                  <c:v>3.078567981719971</c:v>
                </c:pt>
                <c:pt idx="732">
                  <c:v>2.731401920318603</c:v>
                </c:pt>
                <c:pt idx="733">
                  <c:v>3.065639019012451</c:v>
                </c:pt>
                <c:pt idx="734">
                  <c:v>2.457722425460815</c:v>
                </c:pt>
                <c:pt idx="735">
                  <c:v>2.74916696548462</c:v>
                </c:pt>
                <c:pt idx="736">
                  <c:v>3.333951950073242</c:v>
                </c:pt>
                <c:pt idx="737">
                  <c:v>2.93272852897644</c:v>
                </c:pt>
                <c:pt idx="738">
                  <c:v>3.20436978340149</c:v>
                </c:pt>
                <c:pt idx="739">
                  <c:v>3.107945442199707</c:v>
                </c:pt>
                <c:pt idx="740">
                  <c:v>3.23222017288208</c:v>
                </c:pt>
                <c:pt idx="741">
                  <c:v>3.751930952072144</c:v>
                </c:pt>
                <c:pt idx="742">
                  <c:v>2.299532890319824</c:v>
                </c:pt>
                <c:pt idx="743">
                  <c:v>3.115514278411865</c:v>
                </c:pt>
                <c:pt idx="744">
                  <c:v>2.90740966796875</c:v>
                </c:pt>
                <c:pt idx="745">
                  <c:v>3.23576307296753</c:v>
                </c:pt>
                <c:pt idx="746">
                  <c:v>3.127475738525391</c:v>
                </c:pt>
                <c:pt idx="747">
                  <c:v>3.755431413650513</c:v>
                </c:pt>
                <c:pt idx="748">
                  <c:v>2.762926816940308</c:v>
                </c:pt>
                <c:pt idx="749">
                  <c:v>3.711096286773681</c:v>
                </c:pt>
                <c:pt idx="750">
                  <c:v>2.714639663696289</c:v>
                </c:pt>
                <c:pt idx="751">
                  <c:v>2.864095687866211</c:v>
                </c:pt>
                <c:pt idx="752">
                  <c:v>2.242482900619507</c:v>
                </c:pt>
                <c:pt idx="753">
                  <c:v>2.858916282653808</c:v>
                </c:pt>
                <c:pt idx="754">
                  <c:v>2.730429172515869</c:v>
                </c:pt>
                <c:pt idx="755">
                  <c:v>3.323842048645019</c:v>
                </c:pt>
                <c:pt idx="756">
                  <c:v>2.856693267822265</c:v>
                </c:pt>
                <c:pt idx="757">
                  <c:v>2.756213188171387</c:v>
                </c:pt>
                <c:pt idx="758">
                  <c:v>2.320528507232666</c:v>
                </c:pt>
                <c:pt idx="759">
                  <c:v>3.119503498077393</c:v>
                </c:pt>
                <c:pt idx="760">
                  <c:v>2.42219853401184</c:v>
                </c:pt>
                <c:pt idx="761">
                  <c:v>2.913341760635376</c:v>
                </c:pt>
                <c:pt idx="762">
                  <c:v>3.392165422439574</c:v>
                </c:pt>
                <c:pt idx="763">
                  <c:v>3.005915403366088</c:v>
                </c:pt>
                <c:pt idx="764">
                  <c:v>2.175637722015381</c:v>
                </c:pt>
                <c:pt idx="765">
                  <c:v>2.696751117706299</c:v>
                </c:pt>
                <c:pt idx="766">
                  <c:v>2.524462699890137</c:v>
                </c:pt>
                <c:pt idx="767">
                  <c:v>3.041910171508789</c:v>
                </c:pt>
                <c:pt idx="768">
                  <c:v>3.602328300476074</c:v>
                </c:pt>
                <c:pt idx="769">
                  <c:v>2.93898868560791</c:v>
                </c:pt>
                <c:pt idx="770">
                  <c:v>2.519331932067871</c:v>
                </c:pt>
                <c:pt idx="771">
                  <c:v>2.637353897094726</c:v>
                </c:pt>
                <c:pt idx="772">
                  <c:v>3.617529392242432</c:v>
                </c:pt>
                <c:pt idx="773">
                  <c:v>2.890718936920166</c:v>
                </c:pt>
                <c:pt idx="774">
                  <c:v>3.122240304946899</c:v>
                </c:pt>
                <c:pt idx="775">
                  <c:v>3.053200721740723</c:v>
                </c:pt>
                <c:pt idx="776">
                  <c:v>2.801971197128295</c:v>
                </c:pt>
                <c:pt idx="777">
                  <c:v>2.813069105148315</c:v>
                </c:pt>
                <c:pt idx="778">
                  <c:v>2.536273479461669</c:v>
                </c:pt>
                <c:pt idx="779">
                  <c:v>3.811131954193115</c:v>
                </c:pt>
                <c:pt idx="780">
                  <c:v>4.098283290863037</c:v>
                </c:pt>
                <c:pt idx="781">
                  <c:v>3.017117977142334</c:v>
                </c:pt>
                <c:pt idx="782">
                  <c:v>2.315009593963622</c:v>
                </c:pt>
                <c:pt idx="783">
                  <c:v>3.730856657028198</c:v>
                </c:pt>
                <c:pt idx="784">
                  <c:v>2.702651977539062</c:v>
                </c:pt>
                <c:pt idx="785">
                  <c:v>3.14225959777832</c:v>
                </c:pt>
                <c:pt idx="786">
                  <c:v>3.192344665527344</c:v>
                </c:pt>
                <c:pt idx="787">
                  <c:v>2.617856740951538</c:v>
                </c:pt>
                <c:pt idx="788">
                  <c:v>2.951412200927734</c:v>
                </c:pt>
                <c:pt idx="789">
                  <c:v>2.604077100753784</c:v>
                </c:pt>
                <c:pt idx="790">
                  <c:v>2.774612188339233</c:v>
                </c:pt>
                <c:pt idx="791">
                  <c:v>2.798715353012085</c:v>
                </c:pt>
                <c:pt idx="792">
                  <c:v>2.343082427978515</c:v>
                </c:pt>
                <c:pt idx="793">
                  <c:v>3.365576028823852</c:v>
                </c:pt>
                <c:pt idx="794">
                  <c:v>2.637543678283691</c:v>
                </c:pt>
                <c:pt idx="795">
                  <c:v>3.831636428833007</c:v>
                </c:pt>
                <c:pt idx="796">
                  <c:v>3.80776309967041</c:v>
                </c:pt>
                <c:pt idx="797">
                  <c:v>2.294878005981445</c:v>
                </c:pt>
                <c:pt idx="798">
                  <c:v>4.2292799949646</c:v>
                </c:pt>
                <c:pt idx="799">
                  <c:v>2.351701736450195</c:v>
                </c:pt>
                <c:pt idx="800">
                  <c:v>2.970887660980224</c:v>
                </c:pt>
                <c:pt idx="801">
                  <c:v>2.8132586479187</c:v>
                </c:pt>
                <c:pt idx="802">
                  <c:v>4.134665966033936</c:v>
                </c:pt>
                <c:pt idx="803">
                  <c:v>2.417009830474853</c:v>
                </c:pt>
                <c:pt idx="804">
                  <c:v>3.054492950439453</c:v>
                </c:pt>
                <c:pt idx="805">
                  <c:v>2.591892004013061</c:v>
                </c:pt>
                <c:pt idx="806">
                  <c:v>2.920641183853148</c:v>
                </c:pt>
                <c:pt idx="807">
                  <c:v>2.988968849182129</c:v>
                </c:pt>
                <c:pt idx="808">
                  <c:v>3.355586767196656</c:v>
                </c:pt>
                <c:pt idx="809">
                  <c:v>3.09993839263916</c:v>
                </c:pt>
                <c:pt idx="810">
                  <c:v>3.550107479095459</c:v>
                </c:pt>
                <c:pt idx="811">
                  <c:v>2.892698287963866</c:v>
                </c:pt>
                <c:pt idx="812">
                  <c:v>3.049712657928467</c:v>
                </c:pt>
                <c:pt idx="813">
                  <c:v>3.369225025177002</c:v>
                </c:pt>
                <c:pt idx="814">
                  <c:v>2.520069122314453</c:v>
                </c:pt>
                <c:pt idx="815">
                  <c:v>3.534743547439575</c:v>
                </c:pt>
                <c:pt idx="816">
                  <c:v>2.657410621643066</c:v>
                </c:pt>
                <c:pt idx="817">
                  <c:v>3.041199445724488</c:v>
                </c:pt>
                <c:pt idx="818">
                  <c:v>2.852202415466308</c:v>
                </c:pt>
                <c:pt idx="819">
                  <c:v>2.47321891784668</c:v>
                </c:pt>
                <c:pt idx="820">
                  <c:v>2.676560163497925</c:v>
                </c:pt>
                <c:pt idx="821">
                  <c:v>2.3119478225708</c:v>
                </c:pt>
                <c:pt idx="822">
                  <c:v>3.065759897232056</c:v>
                </c:pt>
                <c:pt idx="823">
                  <c:v>2.672001361846924</c:v>
                </c:pt>
                <c:pt idx="824">
                  <c:v>3.448674201965332</c:v>
                </c:pt>
                <c:pt idx="825">
                  <c:v>3.471091508865357</c:v>
                </c:pt>
                <c:pt idx="826">
                  <c:v>2.933932781219483</c:v>
                </c:pt>
                <c:pt idx="827">
                  <c:v>2.953975439071655</c:v>
                </c:pt>
                <c:pt idx="828">
                  <c:v>2.59782600402832</c:v>
                </c:pt>
                <c:pt idx="829">
                  <c:v>2.733052492141723</c:v>
                </c:pt>
                <c:pt idx="830">
                  <c:v>2.332956314086914</c:v>
                </c:pt>
                <c:pt idx="831">
                  <c:v>2.624567270278931</c:v>
                </c:pt>
                <c:pt idx="832">
                  <c:v>3.633882999420165</c:v>
                </c:pt>
                <c:pt idx="833">
                  <c:v>4.030089378356933</c:v>
                </c:pt>
                <c:pt idx="834">
                  <c:v>3.167380809783936</c:v>
                </c:pt>
                <c:pt idx="835">
                  <c:v>2.507078409194946</c:v>
                </c:pt>
                <c:pt idx="836">
                  <c:v>3.304960250854492</c:v>
                </c:pt>
                <c:pt idx="837">
                  <c:v>3.264686107635498</c:v>
                </c:pt>
                <c:pt idx="838">
                  <c:v>2.631588697433472</c:v>
                </c:pt>
                <c:pt idx="839">
                  <c:v>2.815727233886719</c:v>
                </c:pt>
                <c:pt idx="840">
                  <c:v>2.364763259887696</c:v>
                </c:pt>
                <c:pt idx="841">
                  <c:v>2.694207668304444</c:v>
                </c:pt>
                <c:pt idx="842">
                  <c:v>2.980612754821778</c:v>
                </c:pt>
                <c:pt idx="843">
                  <c:v>2.547801971435547</c:v>
                </c:pt>
                <c:pt idx="844">
                  <c:v>2.693154335021973</c:v>
                </c:pt>
                <c:pt idx="845">
                  <c:v>2.345529556274414</c:v>
                </c:pt>
                <c:pt idx="846">
                  <c:v>2.563228130340576</c:v>
                </c:pt>
                <c:pt idx="847">
                  <c:v>2.505293846130371</c:v>
                </c:pt>
                <c:pt idx="848">
                  <c:v>2.662785768508911</c:v>
                </c:pt>
                <c:pt idx="849">
                  <c:v>2.322736263275146</c:v>
                </c:pt>
                <c:pt idx="850">
                  <c:v>3.190648078918457</c:v>
                </c:pt>
                <c:pt idx="851">
                  <c:v>2.653070449829101</c:v>
                </c:pt>
                <c:pt idx="852">
                  <c:v>2.734005928039551</c:v>
                </c:pt>
                <c:pt idx="853">
                  <c:v>3.068242788314819</c:v>
                </c:pt>
                <c:pt idx="854">
                  <c:v>2.50969672203064</c:v>
                </c:pt>
                <c:pt idx="855">
                  <c:v>2.328952312469482</c:v>
                </c:pt>
                <c:pt idx="856">
                  <c:v>3.079702377319336</c:v>
                </c:pt>
                <c:pt idx="857">
                  <c:v>3.821479558944702</c:v>
                </c:pt>
                <c:pt idx="858">
                  <c:v>2.372190952301025</c:v>
                </c:pt>
                <c:pt idx="859">
                  <c:v>2.549331188201905</c:v>
                </c:pt>
                <c:pt idx="860">
                  <c:v>2.727403640747071</c:v>
                </c:pt>
                <c:pt idx="861">
                  <c:v>3.626856803894042</c:v>
                </c:pt>
                <c:pt idx="862">
                  <c:v>2.442296266555786</c:v>
                </c:pt>
                <c:pt idx="863">
                  <c:v>2.985805034637451</c:v>
                </c:pt>
                <c:pt idx="864">
                  <c:v>3.051804065704346</c:v>
                </c:pt>
                <c:pt idx="865">
                  <c:v>2.736311912536621</c:v>
                </c:pt>
                <c:pt idx="866">
                  <c:v>3.147201538085938</c:v>
                </c:pt>
                <c:pt idx="867">
                  <c:v>2.088911533355713</c:v>
                </c:pt>
                <c:pt idx="868">
                  <c:v>2.489242553710937</c:v>
                </c:pt>
                <c:pt idx="869">
                  <c:v>2.322639226913452</c:v>
                </c:pt>
                <c:pt idx="870">
                  <c:v>3.376577377319336</c:v>
                </c:pt>
                <c:pt idx="871">
                  <c:v>2.541253566741944</c:v>
                </c:pt>
                <c:pt idx="872">
                  <c:v>3.057564496994019</c:v>
                </c:pt>
                <c:pt idx="873">
                  <c:v>2.177088737487793</c:v>
                </c:pt>
                <c:pt idx="874">
                  <c:v>3.032124519348144</c:v>
                </c:pt>
                <c:pt idx="875">
                  <c:v>2.540196180343628</c:v>
                </c:pt>
                <c:pt idx="876">
                  <c:v>3.594155073165893</c:v>
                </c:pt>
                <c:pt idx="877">
                  <c:v>3.745777606964112</c:v>
                </c:pt>
                <c:pt idx="878">
                  <c:v>2.225495338439941</c:v>
                </c:pt>
                <c:pt idx="879">
                  <c:v>2.03078055381775</c:v>
                </c:pt>
                <c:pt idx="880">
                  <c:v>2.623213768005371</c:v>
                </c:pt>
                <c:pt idx="881">
                  <c:v>2.887462139129638</c:v>
                </c:pt>
                <c:pt idx="882">
                  <c:v>3.445507049560547</c:v>
                </c:pt>
                <c:pt idx="883">
                  <c:v>2.771456241607666</c:v>
                </c:pt>
                <c:pt idx="884">
                  <c:v>2.612109422683715</c:v>
                </c:pt>
                <c:pt idx="885">
                  <c:v>2.906172037124634</c:v>
                </c:pt>
                <c:pt idx="886">
                  <c:v>3.026591300964356</c:v>
                </c:pt>
                <c:pt idx="887">
                  <c:v>4.130995750427245</c:v>
                </c:pt>
                <c:pt idx="888">
                  <c:v>2.945450782775879</c:v>
                </c:pt>
                <c:pt idx="889">
                  <c:v>2.399110794067383</c:v>
                </c:pt>
                <c:pt idx="890">
                  <c:v>2.80642533302307</c:v>
                </c:pt>
                <c:pt idx="891">
                  <c:v>3.596857786178588</c:v>
                </c:pt>
                <c:pt idx="892">
                  <c:v>2.32802724838257</c:v>
                </c:pt>
                <c:pt idx="893">
                  <c:v>2.545755863189697</c:v>
                </c:pt>
                <c:pt idx="894">
                  <c:v>3.355141401290893</c:v>
                </c:pt>
                <c:pt idx="895">
                  <c:v>2.32240867614746</c:v>
                </c:pt>
                <c:pt idx="896">
                  <c:v>2.484989881515503</c:v>
                </c:pt>
                <c:pt idx="897">
                  <c:v>2.532875537872314</c:v>
                </c:pt>
                <c:pt idx="898">
                  <c:v>2.75340723991394</c:v>
                </c:pt>
                <c:pt idx="899">
                  <c:v>2.318243503570556</c:v>
                </c:pt>
                <c:pt idx="900">
                  <c:v>3.813831567764282</c:v>
                </c:pt>
                <c:pt idx="901">
                  <c:v>3.118759870529175</c:v>
                </c:pt>
                <c:pt idx="902">
                  <c:v>2.433541297912598</c:v>
                </c:pt>
                <c:pt idx="903">
                  <c:v>2.447593212127686</c:v>
                </c:pt>
                <c:pt idx="904">
                  <c:v>3.579211711883545</c:v>
                </c:pt>
                <c:pt idx="905">
                  <c:v>3.144888401031494</c:v>
                </c:pt>
                <c:pt idx="906">
                  <c:v>3.632639408111573</c:v>
                </c:pt>
                <c:pt idx="907">
                  <c:v>2.781550884246826</c:v>
                </c:pt>
                <c:pt idx="908">
                  <c:v>3.433315753936768</c:v>
                </c:pt>
                <c:pt idx="909">
                  <c:v>2.44001054763794</c:v>
                </c:pt>
                <c:pt idx="910">
                  <c:v>2.927478313446044</c:v>
                </c:pt>
                <c:pt idx="911">
                  <c:v>2.742483139038085</c:v>
                </c:pt>
                <c:pt idx="912">
                  <c:v>2.591219902038574</c:v>
                </c:pt>
                <c:pt idx="913">
                  <c:v>2.618754863739014</c:v>
                </c:pt>
                <c:pt idx="914">
                  <c:v>2.868358612060547</c:v>
                </c:pt>
                <c:pt idx="915">
                  <c:v>3.16304349899292</c:v>
                </c:pt>
                <c:pt idx="916">
                  <c:v>3.425976276397705</c:v>
                </c:pt>
                <c:pt idx="917">
                  <c:v>2.990039587020874</c:v>
                </c:pt>
                <c:pt idx="918">
                  <c:v>3.12930727005005</c:v>
                </c:pt>
                <c:pt idx="919">
                  <c:v>2.355513334274291</c:v>
                </c:pt>
                <c:pt idx="920">
                  <c:v>4.15218925476074</c:v>
                </c:pt>
                <c:pt idx="921">
                  <c:v>2.305619478225708</c:v>
                </c:pt>
                <c:pt idx="922">
                  <c:v>3.016599655151367</c:v>
                </c:pt>
                <c:pt idx="923">
                  <c:v>2.941003561019897</c:v>
                </c:pt>
                <c:pt idx="924">
                  <c:v>2.439434289932251</c:v>
                </c:pt>
                <c:pt idx="925">
                  <c:v>3.061841487884521</c:v>
                </c:pt>
                <c:pt idx="926">
                  <c:v>2.263515949249268</c:v>
                </c:pt>
                <c:pt idx="927">
                  <c:v>2.341453552246094</c:v>
                </c:pt>
                <c:pt idx="928">
                  <c:v>3.181163549423218</c:v>
                </c:pt>
                <c:pt idx="929">
                  <c:v>3.176492691040039</c:v>
                </c:pt>
                <c:pt idx="930">
                  <c:v>2.42730975151062</c:v>
                </c:pt>
                <c:pt idx="931">
                  <c:v>2.909913539886475</c:v>
                </c:pt>
                <c:pt idx="932">
                  <c:v>3.113681077957154</c:v>
                </c:pt>
                <c:pt idx="933">
                  <c:v>2.424157857894898</c:v>
                </c:pt>
                <c:pt idx="934">
                  <c:v>3.049465656280518</c:v>
                </c:pt>
                <c:pt idx="935">
                  <c:v>2.541005849838257</c:v>
                </c:pt>
                <c:pt idx="936">
                  <c:v>2.220499992370605</c:v>
                </c:pt>
                <c:pt idx="937">
                  <c:v>3.115609884262085</c:v>
                </c:pt>
                <c:pt idx="938">
                  <c:v>3.573376655578614</c:v>
                </c:pt>
                <c:pt idx="939">
                  <c:v>2.230739593505859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15A-4088-8742-F1DF03C8D9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994949184"/>
        <c:axId val="-994946640"/>
      </c:scatterChart>
      <c:valAx>
        <c:axId val="-994949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step</a:t>
                </a:r>
                <a:endParaRPr lang="ko-KR" alt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94946640"/>
        <c:crosses val="autoZero"/>
        <c:crossBetween val="midCat"/>
      </c:valAx>
      <c:valAx>
        <c:axId val="-994946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Loss</a:t>
                </a:r>
                <a:endParaRPr lang="ko-KR" alt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949491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E1646E-129C-45AA-AAB5-D7F56DEA8005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A24E20CA-F14C-4556-9DDB-9AF2CD4B244F}">
      <dgm:prSet phldrT="[텍스트]" custT="1"/>
      <dgm:spPr/>
      <dgm:t>
        <a:bodyPr/>
        <a:lstStyle/>
        <a:p>
          <a:pPr latinLnBrk="1"/>
          <a:r>
            <a:rPr lang="en-US" altLang="ko-KR" sz="2400" dirty="0"/>
            <a:t>Model Inputs</a:t>
          </a:r>
          <a:endParaRPr lang="ko-KR" altLang="en-US" sz="2400" dirty="0"/>
        </a:p>
      </dgm:t>
    </dgm:pt>
    <dgm:pt modelId="{CCC0F864-0CB7-4658-9536-89FC95F16A74}" type="parTrans" cxnId="{EEBF82D5-C890-43D1-8646-EEE00DE37554}">
      <dgm:prSet/>
      <dgm:spPr/>
      <dgm:t>
        <a:bodyPr/>
        <a:lstStyle/>
        <a:p>
          <a:pPr latinLnBrk="1"/>
          <a:endParaRPr lang="ko-KR" altLang="en-US" sz="1200"/>
        </a:p>
      </dgm:t>
    </dgm:pt>
    <dgm:pt modelId="{C244C523-4E1B-4095-8EA0-3A6C7800AAEF}" type="sibTrans" cxnId="{EEBF82D5-C890-43D1-8646-EEE00DE37554}">
      <dgm:prSet/>
      <dgm:spPr/>
      <dgm:t>
        <a:bodyPr/>
        <a:lstStyle/>
        <a:p>
          <a:pPr latinLnBrk="1"/>
          <a:endParaRPr lang="ko-KR" altLang="en-US" sz="1200"/>
        </a:p>
      </dgm:t>
    </dgm:pt>
    <dgm:pt modelId="{530FEE9A-2AB2-48E9-94BF-98AED8AFFA04}">
      <dgm:prSet phldrT="[텍스트]" custT="1"/>
      <dgm:spPr/>
      <dgm:t>
        <a:bodyPr/>
        <a:lstStyle/>
        <a:p>
          <a:pPr latinLnBrk="1"/>
          <a:r>
            <a:rPr lang="en-US" altLang="ko-KR" sz="2400" dirty="0"/>
            <a:t>Model Prediction</a:t>
          </a:r>
          <a:endParaRPr lang="ko-KR" altLang="en-US" sz="2400" dirty="0"/>
        </a:p>
      </dgm:t>
    </dgm:pt>
    <dgm:pt modelId="{4F369AA4-9A0B-4211-8890-5A353C99D757}" type="parTrans" cxnId="{9562C542-9537-483D-B448-2FECAB847BFE}">
      <dgm:prSet/>
      <dgm:spPr/>
      <dgm:t>
        <a:bodyPr/>
        <a:lstStyle/>
        <a:p>
          <a:pPr latinLnBrk="1"/>
          <a:endParaRPr lang="ko-KR" altLang="en-US" sz="1200"/>
        </a:p>
      </dgm:t>
    </dgm:pt>
    <dgm:pt modelId="{943D82C6-5AC8-4606-9BEA-84B476A4FC26}" type="sibTrans" cxnId="{9562C542-9537-483D-B448-2FECAB847BFE}">
      <dgm:prSet/>
      <dgm:spPr/>
      <dgm:t>
        <a:bodyPr/>
        <a:lstStyle/>
        <a:p>
          <a:pPr latinLnBrk="1"/>
          <a:endParaRPr lang="ko-KR" altLang="en-US" sz="1200"/>
        </a:p>
      </dgm:t>
    </dgm:pt>
    <dgm:pt modelId="{CFB02165-ABA9-40F9-AC85-3AC57537D635}">
      <dgm:prSet phldrT="[텍스트]" custT="1"/>
      <dgm:spPr/>
      <dgm:t>
        <a:bodyPr/>
        <a:lstStyle/>
        <a:p>
          <a:pPr latinLnBrk="1"/>
          <a:r>
            <a:rPr lang="en-US" altLang="ko-KR" sz="2400" dirty="0"/>
            <a:t>Model Training</a:t>
          </a:r>
          <a:endParaRPr lang="ko-KR" altLang="en-US" sz="2400" dirty="0"/>
        </a:p>
      </dgm:t>
    </dgm:pt>
    <dgm:pt modelId="{185542BA-67AE-44AF-8257-DA97097CBB61}" type="parTrans" cxnId="{4ADD6CCC-51E6-4FF0-80DF-55812C12E136}">
      <dgm:prSet/>
      <dgm:spPr/>
      <dgm:t>
        <a:bodyPr/>
        <a:lstStyle/>
        <a:p>
          <a:pPr latinLnBrk="1"/>
          <a:endParaRPr lang="ko-KR" altLang="en-US" sz="1200"/>
        </a:p>
      </dgm:t>
    </dgm:pt>
    <dgm:pt modelId="{BE76F454-1055-4676-842F-09C4F40624F5}" type="sibTrans" cxnId="{4ADD6CCC-51E6-4FF0-80DF-55812C12E136}">
      <dgm:prSet/>
      <dgm:spPr/>
      <dgm:t>
        <a:bodyPr/>
        <a:lstStyle/>
        <a:p>
          <a:pPr latinLnBrk="1"/>
          <a:endParaRPr lang="ko-KR" altLang="en-US" sz="1200"/>
        </a:p>
      </dgm:t>
    </dgm:pt>
    <dgm:pt modelId="{D10CF741-8EA6-4D83-9D3E-A6A83B5D1BDB}">
      <dgm:prSet phldrT="[텍스트]" custT="1"/>
      <dgm:spPr/>
      <dgm:t>
        <a:bodyPr/>
        <a:lstStyle/>
        <a:p>
          <a:pPr latinLnBrk="1"/>
          <a:r>
            <a:rPr lang="en-US" altLang="ko-KR" sz="2400" dirty="0"/>
            <a:t>Evaluate</a:t>
          </a:r>
          <a:endParaRPr lang="ko-KR" altLang="en-US" sz="2400" dirty="0"/>
        </a:p>
      </dgm:t>
    </dgm:pt>
    <dgm:pt modelId="{32735247-32D7-4ED7-917E-01445CEB8A77}" type="parTrans" cxnId="{9DD52F76-D03D-412B-A552-17859C8E31EC}">
      <dgm:prSet/>
      <dgm:spPr/>
      <dgm:t>
        <a:bodyPr/>
        <a:lstStyle/>
        <a:p>
          <a:pPr latinLnBrk="1"/>
          <a:endParaRPr lang="ko-KR" altLang="en-US"/>
        </a:p>
      </dgm:t>
    </dgm:pt>
    <dgm:pt modelId="{49E9D1CF-3632-4F46-BB0E-56DA7EE9C021}" type="sibTrans" cxnId="{9DD52F76-D03D-412B-A552-17859C8E31EC}">
      <dgm:prSet/>
      <dgm:spPr/>
      <dgm:t>
        <a:bodyPr/>
        <a:lstStyle/>
        <a:p>
          <a:pPr latinLnBrk="1"/>
          <a:endParaRPr lang="ko-KR" altLang="en-US"/>
        </a:p>
      </dgm:t>
    </dgm:pt>
    <dgm:pt modelId="{2BFE5549-A284-4F65-A359-840CD1CD694C}" type="pres">
      <dgm:prSet presAssocID="{15E1646E-129C-45AA-AAB5-D7F56DEA800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C3B9901-2306-4E16-8D89-6B76C1008569}" type="pres">
      <dgm:prSet presAssocID="{15E1646E-129C-45AA-AAB5-D7F56DEA8005}" presName="Name1" presStyleCnt="0"/>
      <dgm:spPr/>
    </dgm:pt>
    <dgm:pt modelId="{49ACC771-31EB-4BD3-B1C1-6FA348FADB3F}" type="pres">
      <dgm:prSet presAssocID="{15E1646E-129C-45AA-AAB5-D7F56DEA8005}" presName="cycle" presStyleCnt="0"/>
      <dgm:spPr/>
    </dgm:pt>
    <dgm:pt modelId="{EF6100D2-7C74-4182-AA11-02567A602664}" type="pres">
      <dgm:prSet presAssocID="{15E1646E-129C-45AA-AAB5-D7F56DEA8005}" presName="srcNode" presStyleLbl="node1" presStyleIdx="0" presStyleCnt="4"/>
      <dgm:spPr/>
    </dgm:pt>
    <dgm:pt modelId="{AE545D1A-3E07-44AE-ABA2-2B761E1954FC}" type="pres">
      <dgm:prSet presAssocID="{15E1646E-129C-45AA-AAB5-D7F56DEA8005}" presName="conn" presStyleLbl="parChTrans1D2" presStyleIdx="0" presStyleCnt="1"/>
      <dgm:spPr/>
      <dgm:t>
        <a:bodyPr/>
        <a:lstStyle/>
        <a:p>
          <a:endParaRPr lang="en-US"/>
        </a:p>
      </dgm:t>
    </dgm:pt>
    <dgm:pt modelId="{213701C2-A192-4AFC-AABF-BE748568B497}" type="pres">
      <dgm:prSet presAssocID="{15E1646E-129C-45AA-AAB5-D7F56DEA8005}" presName="extraNode" presStyleLbl="node1" presStyleIdx="0" presStyleCnt="4"/>
      <dgm:spPr/>
    </dgm:pt>
    <dgm:pt modelId="{446D9348-61A4-420C-BFC7-3EEF877F134C}" type="pres">
      <dgm:prSet presAssocID="{15E1646E-129C-45AA-AAB5-D7F56DEA8005}" presName="dstNode" presStyleLbl="node1" presStyleIdx="0" presStyleCnt="4"/>
      <dgm:spPr/>
    </dgm:pt>
    <dgm:pt modelId="{2D80FD49-41AE-4005-8294-432A9F5F52F1}" type="pres">
      <dgm:prSet presAssocID="{A24E20CA-F14C-4556-9DDB-9AF2CD4B244F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8149AA-3B4D-4C4D-9207-0A5268C57B2C}" type="pres">
      <dgm:prSet presAssocID="{A24E20CA-F14C-4556-9DDB-9AF2CD4B244F}" presName="accent_1" presStyleCnt="0"/>
      <dgm:spPr/>
    </dgm:pt>
    <dgm:pt modelId="{2D5C4326-38AF-47EC-AD35-3BA263D1A49A}" type="pres">
      <dgm:prSet presAssocID="{A24E20CA-F14C-4556-9DDB-9AF2CD4B244F}" presName="accentRepeatNode" presStyleLbl="solidFgAcc1" presStyleIdx="0" presStyleCnt="4"/>
      <dgm:spPr/>
    </dgm:pt>
    <dgm:pt modelId="{A80C0C3F-735D-4EDD-A45D-B0601E351D7A}" type="pres">
      <dgm:prSet presAssocID="{530FEE9A-2AB2-48E9-94BF-98AED8AFFA0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D9CB7E-8879-4973-ABA3-9145F1AF82E1}" type="pres">
      <dgm:prSet presAssocID="{530FEE9A-2AB2-48E9-94BF-98AED8AFFA04}" presName="accent_2" presStyleCnt="0"/>
      <dgm:spPr/>
    </dgm:pt>
    <dgm:pt modelId="{6AD4ADED-0424-4D5A-A408-B32C63D90FC5}" type="pres">
      <dgm:prSet presAssocID="{530FEE9A-2AB2-48E9-94BF-98AED8AFFA04}" presName="accentRepeatNode" presStyleLbl="solidFgAcc1" presStyleIdx="1" presStyleCnt="4"/>
      <dgm:spPr/>
    </dgm:pt>
    <dgm:pt modelId="{818F9EA5-A727-4C5E-ACAA-4DF071F0EAA2}" type="pres">
      <dgm:prSet presAssocID="{CFB02165-ABA9-40F9-AC85-3AC57537D635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D79F31-1EAF-4190-95F5-30848B6669C8}" type="pres">
      <dgm:prSet presAssocID="{CFB02165-ABA9-40F9-AC85-3AC57537D635}" presName="accent_3" presStyleCnt="0"/>
      <dgm:spPr/>
    </dgm:pt>
    <dgm:pt modelId="{98103F30-EC88-4791-BFFA-FF6190038C8E}" type="pres">
      <dgm:prSet presAssocID="{CFB02165-ABA9-40F9-AC85-3AC57537D635}" presName="accentRepeatNode" presStyleLbl="solidFgAcc1" presStyleIdx="2" presStyleCnt="4"/>
      <dgm:spPr/>
    </dgm:pt>
    <dgm:pt modelId="{A493A4ED-B080-4848-A38E-D087FDF686D0}" type="pres">
      <dgm:prSet presAssocID="{D10CF741-8EA6-4D83-9D3E-A6A83B5D1BDB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032EBD-3758-4918-BD73-432F538502FB}" type="pres">
      <dgm:prSet presAssocID="{D10CF741-8EA6-4D83-9D3E-A6A83B5D1BDB}" presName="accent_4" presStyleCnt="0"/>
      <dgm:spPr/>
    </dgm:pt>
    <dgm:pt modelId="{70FABF51-BF18-47C5-A2B1-7BF05F7138E8}" type="pres">
      <dgm:prSet presAssocID="{D10CF741-8EA6-4D83-9D3E-A6A83B5D1BDB}" presName="accentRepeatNode" presStyleLbl="solidFgAcc1" presStyleIdx="3" presStyleCnt="4"/>
      <dgm:spPr/>
    </dgm:pt>
  </dgm:ptLst>
  <dgm:cxnLst>
    <dgm:cxn modelId="{977ED30B-60E1-4E9F-8C60-A29A11889A6B}" type="presOf" srcId="{15E1646E-129C-45AA-AAB5-D7F56DEA8005}" destId="{2BFE5549-A284-4F65-A359-840CD1CD694C}" srcOrd="0" destOrd="0" presId="urn:microsoft.com/office/officeart/2008/layout/VerticalCurvedList"/>
    <dgm:cxn modelId="{9DD52F76-D03D-412B-A552-17859C8E31EC}" srcId="{15E1646E-129C-45AA-AAB5-D7F56DEA8005}" destId="{D10CF741-8EA6-4D83-9D3E-A6A83B5D1BDB}" srcOrd="3" destOrd="0" parTransId="{32735247-32D7-4ED7-917E-01445CEB8A77}" sibTransId="{49E9D1CF-3632-4F46-BB0E-56DA7EE9C021}"/>
    <dgm:cxn modelId="{EEBF82D5-C890-43D1-8646-EEE00DE37554}" srcId="{15E1646E-129C-45AA-AAB5-D7F56DEA8005}" destId="{A24E20CA-F14C-4556-9DDB-9AF2CD4B244F}" srcOrd="0" destOrd="0" parTransId="{CCC0F864-0CB7-4658-9536-89FC95F16A74}" sibTransId="{C244C523-4E1B-4095-8EA0-3A6C7800AAEF}"/>
    <dgm:cxn modelId="{6624870E-9D5D-4069-B70C-0E0E42B0D1F8}" type="presOf" srcId="{CFB02165-ABA9-40F9-AC85-3AC57537D635}" destId="{818F9EA5-A727-4C5E-ACAA-4DF071F0EAA2}" srcOrd="0" destOrd="0" presId="urn:microsoft.com/office/officeart/2008/layout/VerticalCurvedList"/>
    <dgm:cxn modelId="{8A776CB1-DDC9-452D-A6A7-61BE0CEE858E}" type="presOf" srcId="{D10CF741-8EA6-4D83-9D3E-A6A83B5D1BDB}" destId="{A493A4ED-B080-4848-A38E-D087FDF686D0}" srcOrd="0" destOrd="0" presId="urn:microsoft.com/office/officeart/2008/layout/VerticalCurvedList"/>
    <dgm:cxn modelId="{4ADD6CCC-51E6-4FF0-80DF-55812C12E136}" srcId="{15E1646E-129C-45AA-AAB5-D7F56DEA8005}" destId="{CFB02165-ABA9-40F9-AC85-3AC57537D635}" srcOrd="2" destOrd="0" parTransId="{185542BA-67AE-44AF-8257-DA97097CBB61}" sibTransId="{BE76F454-1055-4676-842F-09C4F40624F5}"/>
    <dgm:cxn modelId="{D4817161-DF8D-4980-9E70-DAD4D7EF8AF7}" type="presOf" srcId="{A24E20CA-F14C-4556-9DDB-9AF2CD4B244F}" destId="{2D80FD49-41AE-4005-8294-432A9F5F52F1}" srcOrd="0" destOrd="0" presId="urn:microsoft.com/office/officeart/2008/layout/VerticalCurvedList"/>
    <dgm:cxn modelId="{DC2F67FE-B0A8-428B-B874-5C5A22ECB9AF}" type="presOf" srcId="{530FEE9A-2AB2-48E9-94BF-98AED8AFFA04}" destId="{A80C0C3F-735D-4EDD-A45D-B0601E351D7A}" srcOrd="0" destOrd="0" presId="urn:microsoft.com/office/officeart/2008/layout/VerticalCurvedList"/>
    <dgm:cxn modelId="{9562C542-9537-483D-B448-2FECAB847BFE}" srcId="{15E1646E-129C-45AA-AAB5-D7F56DEA8005}" destId="{530FEE9A-2AB2-48E9-94BF-98AED8AFFA04}" srcOrd="1" destOrd="0" parTransId="{4F369AA4-9A0B-4211-8890-5A353C99D757}" sibTransId="{943D82C6-5AC8-4606-9BEA-84B476A4FC26}"/>
    <dgm:cxn modelId="{1598D6EC-E3B1-4C78-A260-E84621CD0155}" type="presOf" srcId="{C244C523-4E1B-4095-8EA0-3A6C7800AAEF}" destId="{AE545D1A-3E07-44AE-ABA2-2B761E1954FC}" srcOrd="0" destOrd="0" presId="urn:microsoft.com/office/officeart/2008/layout/VerticalCurvedList"/>
    <dgm:cxn modelId="{C9341FA0-C7BA-44F0-B8A6-AACC13DCBF8F}" type="presParOf" srcId="{2BFE5549-A284-4F65-A359-840CD1CD694C}" destId="{6C3B9901-2306-4E16-8D89-6B76C1008569}" srcOrd="0" destOrd="0" presId="urn:microsoft.com/office/officeart/2008/layout/VerticalCurvedList"/>
    <dgm:cxn modelId="{07AB305E-A3F5-4262-895F-0CB908CABAFA}" type="presParOf" srcId="{6C3B9901-2306-4E16-8D89-6B76C1008569}" destId="{49ACC771-31EB-4BD3-B1C1-6FA348FADB3F}" srcOrd="0" destOrd="0" presId="urn:microsoft.com/office/officeart/2008/layout/VerticalCurvedList"/>
    <dgm:cxn modelId="{2F92364C-5A42-475C-93CC-D7B2E7D9C0DC}" type="presParOf" srcId="{49ACC771-31EB-4BD3-B1C1-6FA348FADB3F}" destId="{EF6100D2-7C74-4182-AA11-02567A602664}" srcOrd="0" destOrd="0" presId="urn:microsoft.com/office/officeart/2008/layout/VerticalCurvedList"/>
    <dgm:cxn modelId="{84917B64-6328-414A-A8BE-D77950B7F65E}" type="presParOf" srcId="{49ACC771-31EB-4BD3-B1C1-6FA348FADB3F}" destId="{AE545D1A-3E07-44AE-ABA2-2B761E1954FC}" srcOrd="1" destOrd="0" presId="urn:microsoft.com/office/officeart/2008/layout/VerticalCurvedList"/>
    <dgm:cxn modelId="{C4440A31-FC0A-420D-8629-A0E6EB90CE78}" type="presParOf" srcId="{49ACC771-31EB-4BD3-B1C1-6FA348FADB3F}" destId="{213701C2-A192-4AFC-AABF-BE748568B497}" srcOrd="2" destOrd="0" presId="urn:microsoft.com/office/officeart/2008/layout/VerticalCurvedList"/>
    <dgm:cxn modelId="{EF699466-6EBD-4B0B-8039-5C131F814F2D}" type="presParOf" srcId="{49ACC771-31EB-4BD3-B1C1-6FA348FADB3F}" destId="{446D9348-61A4-420C-BFC7-3EEF877F134C}" srcOrd="3" destOrd="0" presId="urn:microsoft.com/office/officeart/2008/layout/VerticalCurvedList"/>
    <dgm:cxn modelId="{518398BA-8419-4151-8F98-D5016CB7336F}" type="presParOf" srcId="{6C3B9901-2306-4E16-8D89-6B76C1008569}" destId="{2D80FD49-41AE-4005-8294-432A9F5F52F1}" srcOrd="1" destOrd="0" presId="urn:microsoft.com/office/officeart/2008/layout/VerticalCurvedList"/>
    <dgm:cxn modelId="{CCBEA745-2E98-434B-9945-839D8BA3CE91}" type="presParOf" srcId="{6C3B9901-2306-4E16-8D89-6B76C1008569}" destId="{568149AA-3B4D-4C4D-9207-0A5268C57B2C}" srcOrd="2" destOrd="0" presId="urn:microsoft.com/office/officeart/2008/layout/VerticalCurvedList"/>
    <dgm:cxn modelId="{71E92B8D-8B99-4FA5-947E-8038E27E4007}" type="presParOf" srcId="{568149AA-3B4D-4C4D-9207-0A5268C57B2C}" destId="{2D5C4326-38AF-47EC-AD35-3BA263D1A49A}" srcOrd="0" destOrd="0" presId="urn:microsoft.com/office/officeart/2008/layout/VerticalCurvedList"/>
    <dgm:cxn modelId="{F2BD6E7F-C1BF-4805-AEA7-86CF60FB8DE2}" type="presParOf" srcId="{6C3B9901-2306-4E16-8D89-6B76C1008569}" destId="{A80C0C3F-735D-4EDD-A45D-B0601E351D7A}" srcOrd="3" destOrd="0" presId="urn:microsoft.com/office/officeart/2008/layout/VerticalCurvedList"/>
    <dgm:cxn modelId="{DEBD06D8-CA60-411B-95EE-39738FDC8137}" type="presParOf" srcId="{6C3B9901-2306-4E16-8D89-6B76C1008569}" destId="{B7D9CB7E-8879-4973-ABA3-9145F1AF82E1}" srcOrd="4" destOrd="0" presId="urn:microsoft.com/office/officeart/2008/layout/VerticalCurvedList"/>
    <dgm:cxn modelId="{D8F697B6-3671-449D-A9BF-78966E9AB876}" type="presParOf" srcId="{B7D9CB7E-8879-4973-ABA3-9145F1AF82E1}" destId="{6AD4ADED-0424-4D5A-A408-B32C63D90FC5}" srcOrd="0" destOrd="0" presId="urn:microsoft.com/office/officeart/2008/layout/VerticalCurvedList"/>
    <dgm:cxn modelId="{5AF7AC35-9BD9-436F-8445-CFF492C04860}" type="presParOf" srcId="{6C3B9901-2306-4E16-8D89-6B76C1008569}" destId="{818F9EA5-A727-4C5E-ACAA-4DF071F0EAA2}" srcOrd="5" destOrd="0" presId="urn:microsoft.com/office/officeart/2008/layout/VerticalCurvedList"/>
    <dgm:cxn modelId="{7A5BC892-916C-4B1B-8CDB-F982EE1F1E2B}" type="presParOf" srcId="{6C3B9901-2306-4E16-8D89-6B76C1008569}" destId="{E8D79F31-1EAF-4190-95F5-30848B6669C8}" srcOrd="6" destOrd="0" presId="urn:microsoft.com/office/officeart/2008/layout/VerticalCurvedList"/>
    <dgm:cxn modelId="{910EF513-E597-4670-816C-A4DFB917659D}" type="presParOf" srcId="{E8D79F31-1EAF-4190-95F5-30848B6669C8}" destId="{98103F30-EC88-4791-BFFA-FF6190038C8E}" srcOrd="0" destOrd="0" presId="urn:microsoft.com/office/officeart/2008/layout/VerticalCurvedList"/>
    <dgm:cxn modelId="{0D697661-1164-4286-B250-2016D0ED0EA6}" type="presParOf" srcId="{6C3B9901-2306-4E16-8D89-6B76C1008569}" destId="{A493A4ED-B080-4848-A38E-D087FDF686D0}" srcOrd="7" destOrd="0" presId="urn:microsoft.com/office/officeart/2008/layout/VerticalCurvedList"/>
    <dgm:cxn modelId="{057D5059-F770-4D45-9A81-DC69B26E1810}" type="presParOf" srcId="{6C3B9901-2306-4E16-8D89-6B76C1008569}" destId="{0D032EBD-3758-4918-BD73-432F538502FB}" srcOrd="8" destOrd="0" presId="urn:microsoft.com/office/officeart/2008/layout/VerticalCurvedList"/>
    <dgm:cxn modelId="{D915B8CA-0431-40C3-A333-43BC80BC2325}" type="presParOf" srcId="{0D032EBD-3758-4918-BD73-432F538502FB}" destId="{70FABF51-BF18-47C5-A2B1-7BF05F7138E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45D1A-3E07-44AE-ABA2-2B761E1954FC}">
      <dsp:nvSpPr>
        <dsp:cNvPr id="0" name=""/>
        <dsp:cNvSpPr/>
      </dsp:nvSpPr>
      <dsp:spPr>
        <a:xfrm>
          <a:off x="-5236974" y="-802106"/>
          <a:ext cx="6236224" cy="6236224"/>
        </a:xfrm>
        <a:prstGeom prst="blockArc">
          <a:avLst>
            <a:gd name="adj1" fmla="val 18900000"/>
            <a:gd name="adj2" fmla="val 2700000"/>
            <a:gd name="adj3" fmla="val 346"/>
          </a:avLst>
        </a:pr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80FD49-41AE-4005-8294-432A9F5F52F1}">
      <dsp:nvSpPr>
        <dsp:cNvPr id="0" name=""/>
        <dsp:cNvSpPr/>
      </dsp:nvSpPr>
      <dsp:spPr>
        <a:xfrm>
          <a:off x="523181" y="356109"/>
          <a:ext cx="6089326" cy="712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5617" tIns="60960" rIns="60960" bIns="6096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/>
            <a:t>Model Inputs</a:t>
          </a:r>
          <a:endParaRPr lang="ko-KR" altLang="en-US" sz="2400" kern="1200" dirty="0"/>
        </a:p>
      </dsp:txBody>
      <dsp:txXfrm>
        <a:off x="523181" y="356109"/>
        <a:ext cx="6089326" cy="712588"/>
      </dsp:txXfrm>
    </dsp:sp>
    <dsp:sp modelId="{2D5C4326-38AF-47EC-AD35-3BA263D1A49A}">
      <dsp:nvSpPr>
        <dsp:cNvPr id="0" name=""/>
        <dsp:cNvSpPr/>
      </dsp:nvSpPr>
      <dsp:spPr>
        <a:xfrm>
          <a:off x="77813" y="267035"/>
          <a:ext cx="890735" cy="8907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C0C3F-735D-4EDD-A45D-B0601E351D7A}">
      <dsp:nvSpPr>
        <dsp:cNvPr id="0" name=""/>
        <dsp:cNvSpPr/>
      </dsp:nvSpPr>
      <dsp:spPr>
        <a:xfrm>
          <a:off x="931724" y="1425177"/>
          <a:ext cx="5680783" cy="712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5617" tIns="60960" rIns="60960" bIns="6096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/>
            <a:t>Model Prediction</a:t>
          </a:r>
          <a:endParaRPr lang="ko-KR" altLang="en-US" sz="2400" kern="1200" dirty="0"/>
        </a:p>
      </dsp:txBody>
      <dsp:txXfrm>
        <a:off x="931724" y="1425177"/>
        <a:ext cx="5680783" cy="712588"/>
      </dsp:txXfrm>
    </dsp:sp>
    <dsp:sp modelId="{6AD4ADED-0424-4D5A-A408-B32C63D90FC5}">
      <dsp:nvSpPr>
        <dsp:cNvPr id="0" name=""/>
        <dsp:cNvSpPr/>
      </dsp:nvSpPr>
      <dsp:spPr>
        <a:xfrm>
          <a:off x="486356" y="1336103"/>
          <a:ext cx="890735" cy="8907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8F9EA5-A727-4C5E-ACAA-4DF071F0EAA2}">
      <dsp:nvSpPr>
        <dsp:cNvPr id="0" name=""/>
        <dsp:cNvSpPr/>
      </dsp:nvSpPr>
      <dsp:spPr>
        <a:xfrm>
          <a:off x="931724" y="2494245"/>
          <a:ext cx="5680783" cy="712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5617" tIns="60960" rIns="60960" bIns="6096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/>
            <a:t>Model Training</a:t>
          </a:r>
          <a:endParaRPr lang="ko-KR" altLang="en-US" sz="2400" kern="1200" dirty="0"/>
        </a:p>
      </dsp:txBody>
      <dsp:txXfrm>
        <a:off x="931724" y="2494245"/>
        <a:ext cx="5680783" cy="712588"/>
      </dsp:txXfrm>
    </dsp:sp>
    <dsp:sp modelId="{98103F30-EC88-4791-BFFA-FF6190038C8E}">
      <dsp:nvSpPr>
        <dsp:cNvPr id="0" name=""/>
        <dsp:cNvSpPr/>
      </dsp:nvSpPr>
      <dsp:spPr>
        <a:xfrm>
          <a:off x="486356" y="2405172"/>
          <a:ext cx="890735" cy="8907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93A4ED-B080-4848-A38E-D087FDF686D0}">
      <dsp:nvSpPr>
        <dsp:cNvPr id="0" name=""/>
        <dsp:cNvSpPr/>
      </dsp:nvSpPr>
      <dsp:spPr>
        <a:xfrm>
          <a:off x="523181" y="3563314"/>
          <a:ext cx="6089326" cy="7125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5617" tIns="60960" rIns="60960" bIns="6096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/>
            <a:t>Evaluate</a:t>
          </a:r>
          <a:endParaRPr lang="ko-KR" altLang="en-US" sz="2400" kern="1200" dirty="0"/>
        </a:p>
      </dsp:txBody>
      <dsp:txXfrm>
        <a:off x="523181" y="3563314"/>
        <a:ext cx="6089326" cy="712588"/>
      </dsp:txXfrm>
    </dsp:sp>
    <dsp:sp modelId="{70FABF51-BF18-47C5-A2B1-7BF05F7138E8}">
      <dsp:nvSpPr>
        <dsp:cNvPr id="0" name=""/>
        <dsp:cNvSpPr/>
      </dsp:nvSpPr>
      <dsp:spPr>
        <a:xfrm>
          <a:off x="77813" y="3474240"/>
          <a:ext cx="890735" cy="8907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094" y="1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2017. 6. 16.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19598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094" y="9719598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094" y="1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2017. 6. 16.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73" tIns="47386" rIns="94773" bIns="4738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</p:spPr>
        <p:txBody>
          <a:bodyPr vert="horz" lIns="94773" tIns="47386" rIns="94773" bIns="4738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19598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094" y="9719598"/>
            <a:ext cx="3077739" cy="511651"/>
          </a:xfrm>
          <a:prstGeom prst="rect">
            <a:avLst/>
          </a:prstGeom>
        </p:spPr>
        <p:txBody>
          <a:bodyPr vert="horz" lIns="94773" tIns="47386" rIns="94773" bIns="47386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TODO:</a:t>
            </a:r>
            <a:r>
              <a:rPr lang="en-US" altLang="ko-KR" baseline="0" dirty="0"/>
              <a:t> Change team name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883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555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Sub-Architecture</a:t>
            </a:r>
            <a:r>
              <a:rPr lang="en-US" altLang="ko-KR" baseline="0" dirty="0"/>
              <a:t> goes here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97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0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Sub-Architecture</a:t>
            </a:r>
            <a:r>
              <a:rPr lang="en-US" altLang="ko-KR" baseline="0" dirty="0"/>
              <a:t> goes here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440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Sub-Architecture</a:t>
            </a:r>
            <a:r>
              <a:rPr lang="en-US" altLang="ko-KR" baseline="0" dirty="0"/>
              <a:t> goes here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404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245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</a:t>
            </a:r>
            <a:r>
              <a:rPr lang="en-US" altLang="ko-KR" baseline="0" dirty="0"/>
              <a:t> this overview slide should be changed to match its order.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Add Overview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26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271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55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401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070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hangeul.naver.com/font" TargetMode="External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hangeul.naver.com/font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2863649"/>
            <a:ext cx="6858000" cy="1452943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56948"/>
            <a:ext cx="8229600" cy="64840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A03E"/>
                </a:solidFill>
                <a:latin typeface="Corbel" panose="020B0503020204020204" pitchFamily="34" charset="0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93110"/>
          </a:xfrm>
        </p:spPr>
        <p:txBody>
          <a:bodyPr/>
          <a:lstStyle>
            <a:lvl1pPr>
              <a:defRPr sz="2800">
                <a:latin typeface="Corbel" panose="020B0503020204020204" pitchFamily="34" charset="0"/>
              </a:defRPr>
            </a:lvl1pPr>
            <a:lvl2pPr>
              <a:defRPr sz="2400">
                <a:latin typeface="Corbel" panose="020B0503020204020204" pitchFamily="34" charset="0"/>
              </a:defRPr>
            </a:lvl2pPr>
            <a:lvl3pPr>
              <a:defRPr sz="2000"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386861" y="6344752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altLang="ko-KR" dirty="0"/>
              <a:t>Project1 Fall, 2013; Midterm</a:t>
            </a:r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191448" y="6356350"/>
            <a:ext cx="688731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527538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79979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672" r:id="rId12"/>
    <p:sldLayoutId id="2147483675" r:id="rId13"/>
    <p:sldLayoutId id="2147483674" r:id="rId14"/>
    <p:sldLayoutId id="2147483673" r:id="rId15"/>
    <p:sldLayoutId id="2147483676" r:id="rId16"/>
  </p:sldLayoutIdLst>
  <p:transition>
    <p:fade/>
  </p:transition>
  <p:hf hdr="0" dt="0"/>
  <p:txStyles>
    <p:titleStyle>
      <a:lvl1pPr algn="l" rtl="0" eaLnBrk="1" latinLnBrk="1" hangingPunct="1">
        <a:spcBef>
          <a:spcPct val="0"/>
        </a:spcBef>
        <a:buNone/>
        <a:defRPr kumimoji="0" sz="3200" b="1" kern="1200">
          <a:solidFill>
            <a:srgbClr val="00A03E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jpg"/><Relationship Id="rId12" Type="http://schemas.openxmlformats.org/officeDocument/2006/relationships/image" Target="../media/image37.jpg"/><Relationship Id="rId13" Type="http://schemas.openxmlformats.org/officeDocument/2006/relationships/image" Target="../media/image38.jpg"/><Relationship Id="rId14" Type="http://schemas.openxmlformats.org/officeDocument/2006/relationships/image" Target="../media/image39.jpg"/><Relationship Id="rId15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oogle.co.kr/url?sa=i&amp;rct=j&amp;q=&amp;esrc=s&amp;source=images&amp;cd=&amp;cad=rja&amp;uact=8&amp;ved=0ahUKEwjKsOuS_L_UAhXEgLwKHU2ICPUQjRwIBw&amp;url=https://www.youtube.com/&amp;psig=AFQjCNEoDV2adwK9cdvXPk0FoTP_pWRMPw&amp;ust=1497620197459111" TargetMode="External"/><Relationship Id="rId3" Type="http://schemas.openxmlformats.org/officeDocument/2006/relationships/image" Target="../media/image28.pn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Relationship Id="rId8" Type="http://schemas.openxmlformats.org/officeDocument/2006/relationships/image" Target="../media/image33.jpg"/><Relationship Id="rId9" Type="http://schemas.openxmlformats.org/officeDocument/2006/relationships/image" Target="../media/image34.jpg"/><Relationship Id="rId10" Type="http://schemas.openxmlformats.org/officeDocument/2006/relationships/image" Target="../media/image3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4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4" Type="http://schemas.openxmlformats.org/officeDocument/2006/relationships/image" Target="../media/image4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3" Type="http://schemas.openxmlformats.org/officeDocument/2006/relationships/image" Target="../media/image4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071867" y="1663334"/>
            <a:ext cx="2120277" cy="13143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/>
          <p:cNvSpPr>
            <a:spLocks noGrp="1"/>
          </p:cNvSpPr>
          <p:nvPr>
            <p:ph type="ctrTitle"/>
          </p:nvPr>
        </p:nvSpPr>
        <p:spPr>
          <a:xfrm>
            <a:off x="929309" y="1949253"/>
            <a:ext cx="7147891" cy="145294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나눔바른고딕" panose="020B0603020101020101" pitchFamily="50" charset="-127"/>
                <a:ea typeface="나눔고딕" panose="020D0604000000000000"/>
              </a:rPr>
              <a:t>사물인식 기반의 </a:t>
            </a:r>
            <a:r>
              <a:rPr lang="en-US" altLang="ko-KR" sz="2800" dirty="0">
                <a:latin typeface="나눔바른고딕" panose="020B0603020101020101" pitchFamily="50" charset="-127"/>
                <a:ea typeface="나눔고딕" panose="020D0604000000000000"/>
              </a:rPr>
              <a:t/>
            </a:r>
            <a:br>
              <a:rPr lang="en-US" altLang="ko-KR" sz="2800" dirty="0">
                <a:latin typeface="나눔바른고딕" panose="020B0603020101020101" pitchFamily="50" charset="-127"/>
                <a:ea typeface="나눔고딕" panose="020D0604000000000000"/>
              </a:rPr>
            </a:br>
            <a:r>
              <a:rPr lang="ko-KR" altLang="en-US" sz="2800" dirty="0">
                <a:latin typeface="나눔바른고딕" panose="020B0603020101020101" pitchFamily="50" charset="-127"/>
                <a:ea typeface="나눔고딕" panose="020D0604000000000000"/>
              </a:rPr>
              <a:t>웹툰 </a:t>
            </a:r>
            <a:r>
              <a:rPr lang="en-US" altLang="ko-KR" sz="2800" dirty="0">
                <a:latin typeface="나눔바른고딕" panose="020B0603020101020101" pitchFamily="50" charset="-127"/>
                <a:ea typeface="나눔고딕" panose="020D0604000000000000"/>
              </a:rPr>
              <a:t>AR </a:t>
            </a:r>
            <a:r>
              <a:rPr lang="ko-KR" altLang="en-US" sz="2800" dirty="0">
                <a:latin typeface="나눔바른고딕" panose="020B0603020101020101" pitchFamily="50" charset="-127"/>
                <a:ea typeface="나눔고딕" panose="020D0604000000000000"/>
              </a:rPr>
              <a:t>플레이어 만들기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6667599" y="3688115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ko-KR" sz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2017/5/18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ko-KR" sz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H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강민지 원종훈 </a:t>
            </a:r>
            <a:r>
              <a:rPr lang="ko-KR" altLang="en-US" sz="12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핌언</a:t>
            </a:r>
            <a:endParaRPr lang="en-US" altLang="ko-KR" sz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711399" y="3758548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711399" y="4068544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711399" y="438115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711399" y="4692946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-130830" y="1663334"/>
            <a:ext cx="3964276" cy="13143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302" y="5511148"/>
            <a:ext cx="899130" cy="8991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+mj-lt"/>
              </a:rPr>
              <a:t>Approach – YOLO: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Real-Time Detection</a:t>
            </a:r>
            <a:endParaRPr lang="ko-KR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806823" y="1660776"/>
                <a:ext cx="4572000" cy="102066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ko-KR" b="1" dirty="0">
                    <a:latin typeface="Cambria Math" panose="02040503050406030204" pitchFamily="18" charset="0"/>
                  </a:rPr>
                  <a:t>Class-specific confidence score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ko-KR" altLang="en-US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ko-KR" alt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ko-KR" alt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𝐶𝑙𝑎𝑠𝑠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Object</m:t>
                              </m:r>
                            </m:e>
                          </m:d>
                        </m:e>
                      </m:func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ko-KR" alt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Object</m:t>
                              </m:r>
                            </m:e>
                          </m:d>
                        </m:e>
                      </m:func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ko-KR" alt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IOU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sup>
                      </m:sSubSup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ko-KR" alt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Class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ko-KR" alt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IOU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𝑡𝑟𝑢𝑡h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23" y="1660776"/>
                <a:ext cx="4572000" cy="1020664"/>
              </a:xfrm>
              <a:prstGeom prst="rect">
                <a:avLst/>
              </a:prstGeom>
              <a:blipFill>
                <a:blip r:embed="rId3"/>
                <a:stretch>
                  <a:fillRect l="-1067" t="-14286" b="-32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322729" y="3094893"/>
                <a:ext cx="7032812" cy="9136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07365" algn="just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ko-KR" alt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ko-KR" alt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ko-KR" alt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ko-KR" altLang="en-US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box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특정 </a:t>
                </a:r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class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</a:t>
                </a:r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object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있을 확률</a:t>
                </a:r>
                <a:endParaRPr lang="en-US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507365" algn="just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ko-KR" altLang="en-US">
                            <a:latin typeface="Cambria Math" panose="02040503050406030204" pitchFamily="18" charset="0"/>
                          </a:rPr>
                          <m:t>IOU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𝑡𝑟𝑢𝑡h</m:t>
                        </m:r>
                      </m:sup>
                    </m:sSubSup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box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실제</a:t>
                </a:r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영역과</a:t>
                </a:r>
                <a:r>
                  <a:rPr lang="ko-KR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정확하게 </a:t>
                </a:r>
                <a:r>
                  <a:rPr lang="ko-KR" altLang="en-US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맞는지</a:t>
                </a:r>
                <a:endParaRPr lang="ko-KR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29" y="3094893"/>
                <a:ext cx="7032812" cy="913648"/>
              </a:xfrm>
              <a:prstGeom prst="rect">
                <a:avLst/>
              </a:prstGeom>
              <a:blipFill>
                <a:blip r:embed="rId4"/>
                <a:stretch>
                  <a:fillRect t="-2667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5433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Approach – Database</a:t>
            </a:r>
            <a:endParaRPr lang="ko-KR" alt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2519" y="1530442"/>
            <a:ext cx="70557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Training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set: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r>
              <a:rPr lang="en-US" altLang="ko-KR" sz="2400" b="1" dirty="0"/>
              <a:t>- </a:t>
            </a:r>
            <a:r>
              <a:rPr lang="en-US" altLang="ko-KR" sz="2400" dirty="0"/>
              <a:t>FDDB(Face</a:t>
            </a:r>
            <a:r>
              <a:rPr lang="ko-KR" altLang="en-US" sz="2400" dirty="0"/>
              <a:t> </a:t>
            </a:r>
            <a:r>
              <a:rPr lang="en-US" altLang="ko-KR" sz="2400" dirty="0"/>
              <a:t>Detection</a:t>
            </a:r>
            <a:r>
              <a:rPr lang="ko-KR" altLang="en-US" sz="2400" dirty="0"/>
              <a:t> </a:t>
            </a:r>
            <a:r>
              <a:rPr lang="en-US" altLang="ko-KR" sz="2400" dirty="0"/>
              <a:t>Data</a:t>
            </a:r>
            <a:r>
              <a:rPr lang="ko-KR" altLang="en-US" sz="2400" dirty="0"/>
              <a:t> </a:t>
            </a:r>
            <a:r>
              <a:rPr lang="en-US" altLang="ko-KR" sz="2400" dirty="0"/>
              <a:t>set</a:t>
            </a:r>
            <a:r>
              <a:rPr lang="ko-KR" altLang="en-US" sz="2400" dirty="0"/>
              <a:t> </a:t>
            </a:r>
            <a:r>
              <a:rPr lang="en-US" altLang="ko-KR" sz="2400" dirty="0"/>
              <a:t>and Benchmark</a:t>
            </a:r>
          </a:p>
          <a:p>
            <a:r>
              <a:rPr lang="en-US" altLang="ko-KR" sz="2400" dirty="0"/>
              <a:t>- 2555</a:t>
            </a:r>
            <a:r>
              <a:rPr lang="ko-KR" altLang="en-US" sz="2400" dirty="0"/>
              <a:t>장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b="1" dirty="0"/>
              <a:t>Test set: </a:t>
            </a:r>
          </a:p>
          <a:p>
            <a:r>
              <a:rPr lang="en-US" altLang="ko-KR" sz="2400" b="1" dirty="0"/>
              <a:t>- </a:t>
            </a:r>
            <a:r>
              <a:rPr lang="en-US" altLang="ko-KR" sz="2400" dirty="0" err="1"/>
              <a:t>Youtube</a:t>
            </a:r>
            <a:r>
              <a:rPr lang="en-US" altLang="ko-KR" sz="2400" dirty="0"/>
              <a:t> Faces Database</a:t>
            </a:r>
          </a:p>
          <a:p>
            <a:r>
              <a:rPr lang="en-US" altLang="ko-KR" sz="2400" dirty="0"/>
              <a:t>- 60</a:t>
            </a:r>
            <a:r>
              <a:rPr lang="ko-KR" altLang="en-US" sz="2400" dirty="0"/>
              <a:t>여만 장 중 </a:t>
            </a:r>
            <a:r>
              <a:rPr lang="en-US" altLang="ko-KR" sz="2400" dirty="0"/>
              <a:t>255</a:t>
            </a:r>
            <a:r>
              <a:rPr lang="ko-KR" altLang="en-US" sz="2400" dirty="0"/>
              <a:t>장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0290585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Development Environment</a:t>
            </a:r>
            <a:endParaRPr lang="ko-KR" altLang="en-US" dirty="0">
              <a:latin typeface="+mj-lt"/>
            </a:endParaRPr>
          </a:p>
        </p:txBody>
      </p:sp>
      <p:sp>
        <p:nvSpPr>
          <p:cNvPr id="21" name="사각형: 둥근 모서리 20"/>
          <p:cNvSpPr/>
          <p:nvPr/>
        </p:nvSpPr>
        <p:spPr>
          <a:xfrm>
            <a:off x="5717333" y="1411503"/>
            <a:ext cx="2241973" cy="2509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/>
          <p:cNvSpPr/>
          <p:nvPr/>
        </p:nvSpPr>
        <p:spPr>
          <a:xfrm>
            <a:off x="5717333" y="4171976"/>
            <a:ext cx="2241973" cy="2509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/>
          <p:cNvSpPr/>
          <p:nvPr/>
        </p:nvSpPr>
        <p:spPr>
          <a:xfrm>
            <a:off x="718868" y="4163608"/>
            <a:ext cx="4416724" cy="2509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/>
          <p:cNvSpPr/>
          <p:nvPr/>
        </p:nvSpPr>
        <p:spPr>
          <a:xfrm>
            <a:off x="718868" y="1437187"/>
            <a:ext cx="4416724" cy="25093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704" y="4405153"/>
            <a:ext cx="1645613" cy="164561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325" y="1888875"/>
            <a:ext cx="1048370" cy="104837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40" y="1692798"/>
            <a:ext cx="1355143" cy="135514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39" y="4635103"/>
            <a:ext cx="1147663" cy="114766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089908" y="3026875"/>
            <a:ext cx="179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Python</a:t>
            </a:r>
          </a:p>
          <a:p>
            <a:pPr algn="ctr"/>
            <a:r>
              <a:rPr lang="en-US" altLang="ko-KR" sz="1400" dirty="0">
                <a:latin typeface="+mj-lt"/>
              </a:rPr>
              <a:t>Version 3.6.0</a:t>
            </a:r>
            <a:endParaRPr lang="ko-KR" altLang="en-US" sz="1400" dirty="0">
              <a:latin typeface="+mj-lt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025257" y="1268383"/>
            <a:ext cx="54213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+mj-lt"/>
              </a:rPr>
              <a:t>API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924650" y="3026875"/>
            <a:ext cx="179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+mj-lt"/>
              </a:rPr>
              <a:t>TensorFlow</a:t>
            </a:r>
            <a:endParaRPr lang="en-US" altLang="ko-KR" dirty="0">
              <a:latin typeface="+mj-lt"/>
            </a:endParaRPr>
          </a:p>
          <a:p>
            <a:pPr algn="ctr"/>
            <a:r>
              <a:rPr lang="en-US" altLang="ko-KR" sz="1400" dirty="0">
                <a:latin typeface="+mj-lt"/>
              </a:rPr>
              <a:t>Version 1.0.0</a:t>
            </a:r>
            <a:endParaRPr lang="ko-KR" altLang="en-US" sz="1400" dirty="0">
              <a:latin typeface="+mj-lt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8674" y="3990535"/>
            <a:ext cx="54213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j-lt"/>
              </a:rPr>
              <a:t>IDE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13777" y="5963906"/>
            <a:ext cx="179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Android Studio</a:t>
            </a:r>
          </a:p>
          <a:p>
            <a:pPr algn="ctr"/>
            <a:r>
              <a:rPr lang="en-US" altLang="ko-KR" sz="1400" dirty="0">
                <a:latin typeface="+mj-lt"/>
              </a:rPr>
              <a:t>Version 2.3</a:t>
            </a:r>
            <a:endParaRPr lang="ko-KR" altLang="en-US" sz="1400" dirty="0">
              <a:latin typeface="+mj-lt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14" y="4576532"/>
            <a:ext cx="1236586" cy="123658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114425" y="5963906"/>
            <a:ext cx="179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+mj-lt"/>
              </a:rPr>
              <a:t>PyCharm</a:t>
            </a:r>
            <a:endParaRPr lang="en-US" altLang="ko-KR" dirty="0">
              <a:latin typeface="+mj-lt"/>
            </a:endParaRPr>
          </a:p>
          <a:p>
            <a:pPr algn="ctr"/>
            <a:r>
              <a:rPr lang="en-US" altLang="ko-KR" sz="1400" dirty="0">
                <a:latin typeface="+mj-lt"/>
              </a:rPr>
              <a:t>Version 2017.1</a:t>
            </a:r>
            <a:endParaRPr lang="ko-KR" altLang="en-US" sz="1400" dirty="0">
              <a:latin typeface="+mj-lt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97704" y="3974389"/>
            <a:ext cx="49084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+mj-lt"/>
              </a:rPr>
              <a:t>OS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924650" y="6007224"/>
            <a:ext cx="179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Windows 10</a:t>
            </a:r>
            <a:endParaRPr lang="ko-KR" altLang="en-US" sz="1400" dirty="0">
              <a:latin typeface="+mj-lt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5" y="1461320"/>
            <a:ext cx="1553722" cy="155372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85445" y="3056993"/>
            <a:ext cx="1797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Java</a:t>
            </a:r>
          </a:p>
          <a:p>
            <a:pPr algn="ctr"/>
            <a:r>
              <a:rPr lang="en-US" altLang="ko-KR" sz="1400" dirty="0">
                <a:latin typeface="+mj-lt"/>
              </a:rPr>
              <a:t>Version 1.8.0</a:t>
            </a:r>
            <a:endParaRPr lang="ko-KR" altLang="en-US" sz="1400" dirty="0">
              <a:latin typeface="+mj-lt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52425" y="1268383"/>
            <a:ext cx="122982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+mj-lt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10173960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화살표: 오른쪽 6"/>
          <p:cNvSpPr/>
          <p:nvPr/>
        </p:nvSpPr>
        <p:spPr>
          <a:xfrm>
            <a:off x="457200" y="4261449"/>
            <a:ext cx="8358996" cy="14952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20772"/>
            <a:ext cx="8229600" cy="6484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Architecture</a:t>
            </a:r>
            <a:endParaRPr lang="ko-KR" altLang="en-US" dirty="0"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20611" y="1325711"/>
            <a:ext cx="1440688" cy="779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ML Train Model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94475" y="1325711"/>
            <a:ext cx="1479066" cy="793506"/>
          </a:xfrm>
          <a:prstGeom prst="rect">
            <a:avLst/>
          </a:prstGeom>
          <a:solidFill>
            <a:srgbClr val="47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YOLO CNN</a:t>
            </a:r>
          </a:p>
        </p:txBody>
      </p:sp>
      <p:sp>
        <p:nvSpPr>
          <p:cNvPr id="16" name="웃는 얼굴[S] 23"/>
          <p:cNvSpPr/>
          <p:nvPr/>
        </p:nvSpPr>
        <p:spPr>
          <a:xfrm>
            <a:off x="1583267" y="1447800"/>
            <a:ext cx="578102" cy="578102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121402" y="2074728"/>
            <a:ext cx="1636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Train Image Set</a:t>
            </a:r>
            <a:endParaRPr lang="ko-KR" altLang="en-US" sz="1600" dirty="0"/>
          </a:p>
        </p:txBody>
      </p:sp>
      <p:cxnSp>
        <p:nvCxnSpPr>
          <p:cNvPr id="18" name="직선 화살표 연결선 17"/>
          <p:cNvCxnSpPr>
            <a:cxnSpLocks/>
            <a:stCxn id="16" idx="6"/>
            <a:endCxn id="15" idx="1"/>
          </p:cNvCxnSpPr>
          <p:nvPr/>
        </p:nvCxnSpPr>
        <p:spPr>
          <a:xfrm flipV="1">
            <a:off x="2161369" y="1722464"/>
            <a:ext cx="1333106" cy="14387"/>
          </a:xfrm>
          <a:prstGeom prst="straightConnector1">
            <a:avLst/>
          </a:prstGeom>
          <a:ln w="47625">
            <a:solidFill>
              <a:srgbClr val="1D31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  <a:stCxn id="15" idx="3"/>
            <a:endCxn id="3" idx="1"/>
          </p:cNvCxnSpPr>
          <p:nvPr/>
        </p:nvCxnSpPr>
        <p:spPr>
          <a:xfrm flipV="1">
            <a:off x="4973541" y="1715239"/>
            <a:ext cx="1147070" cy="7225"/>
          </a:xfrm>
          <a:prstGeom prst="straightConnector1">
            <a:avLst/>
          </a:prstGeom>
          <a:ln w="47625">
            <a:solidFill>
              <a:srgbClr val="1D31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cxnSpLocks/>
          </p:cNvCxnSpPr>
          <p:nvPr/>
        </p:nvCxnSpPr>
        <p:spPr>
          <a:xfrm flipH="1">
            <a:off x="1468268" y="2133604"/>
            <a:ext cx="2026207" cy="11889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>
            <a:off x="4973541" y="2119217"/>
            <a:ext cx="2659711" cy="12828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972152" y="2872505"/>
            <a:ext cx="6754214" cy="33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990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 Procedure</a:t>
            </a:r>
            <a:endParaRPr 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92589634"/>
              </p:ext>
            </p:extLst>
          </p:nvPr>
        </p:nvGraphicFramePr>
        <p:xfrm>
          <a:off x="1018096" y="1486992"/>
          <a:ext cx="6676666" cy="4632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700019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269"/>
            <a:ext cx="8229600" cy="648404"/>
          </a:xfrm>
        </p:spPr>
        <p:txBody>
          <a:bodyPr/>
          <a:lstStyle/>
          <a:p>
            <a:r>
              <a:rPr lang="en-US" altLang="ko-KR" dirty="0"/>
              <a:t>Machine Learning Procedure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3945" y="1706410"/>
            <a:ext cx="1721223" cy="9989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Inputs</a:t>
            </a:r>
          </a:p>
        </p:txBody>
      </p:sp>
      <p:sp>
        <p:nvSpPr>
          <p:cNvPr id="8" name="Rectangle 7"/>
          <p:cNvSpPr/>
          <p:nvPr/>
        </p:nvSpPr>
        <p:spPr>
          <a:xfrm>
            <a:off x="2588876" y="2243193"/>
            <a:ext cx="6278400" cy="43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r>
              <a:rPr lang="en-US" dirty="0"/>
              <a:t>Recolor, Resize input</a:t>
            </a:r>
          </a:p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88876" y="1237157"/>
            <a:ext cx="6278400" cy="43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Read Dataset(images)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Straight Connector 22"/>
          <p:cNvCxnSpPr>
            <a:cxnSpLocks/>
            <a:stCxn id="4" idx="3"/>
            <a:endCxn id="16" idx="1"/>
          </p:cNvCxnSpPr>
          <p:nvPr/>
        </p:nvCxnSpPr>
        <p:spPr>
          <a:xfrm flipV="1">
            <a:off x="2005168" y="1453157"/>
            <a:ext cx="583708" cy="75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  <a:stCxn id="4" idx="3"/>
            <a:endCxn id="100" idx="1"/>
          </p:cNvCxnSpPr>
          <p:nvPr/>
        </p:nvCxnSpPr>
        <p:spPr>
          <a:xfrm>
            <a:off x="2005168" y="2205873"/>
            <a:ext cx="583708" cy="112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7"/>
          <p:cNvSpPr/>
          <p:nvPr/>
        </p:nvSpPr>
        <p:spPr>
          <a:xfrm>
            <a:off x="2588876" y="3117934"/>
            <a:ext cx="6278400" cy="43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r>
              <a:rPr lang="en-US" dirty="0"/>
              <a:t>Divide image into s*s grid, each grid cell: bounding boxes</a:t>
            </a:r>
          </a:p>
          <a:p>
            <a:endParaRPr lang="en-US" altLang="ko-KR" dirty="0"/>
          </a:p>
        </p:txBody>
      </p:sp>
      <p:cxnSp>
        <p:nvCxnSpPr>
          <p:cNvPr id="103" name="Straight Connector 27"/>
          <p:cNvCxnSpPr>
            <a:cxnSpLocks/>
            <a:stCxn id="4" idx="3"/>
            <a:endCxn id="8" idx="1"/>
          </p:cNvCxnSpPr>
          <p:nvPr/>
        </p:nvCxnSpPr>
        <p:spPr>
          <a:xfrm>
            <a:off x="2005168" y="2205873"/>
            <a:ext cx="583708" cy="253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92904" y="1689755"/>
            <a:ext cx="452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ImageNet and FDDB (.</a:t>
            </a:r>
            <a:r>
              <a:rPr lang="en-US" dirty="0" err="1"/>
              <a:t>voc</a:t>
            </a:r>
            <a:r>
              <a:rPr lang="en-US" dirty="0"/>
              <a:t>)</a:t>
            </a:r>
          </a:p>
        </p:txBody>
      </p:sp>
      <p:sp>
        <p:nvSpPr>
          <p:cNvPr id="46" name="Rectangle 3"/>
          <p:cNvSpPr/>
          <p:nvPr/>
        </p:nvSpPr>
        <p:spPr>
          <a:xfrm>
            <a:off x="225586" y="4664647"/>
            <a:ext cx="2071436" cy="9989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Prediction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033245" y="4636161"/>
            <a:ext cx="5389662" cy="43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Convolution and linear rectified linear activation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033245" y="5298296"/>
            <a:ext cx="2232577" cy="43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Max pooling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3033245" y="3804677"/>
                <a:ext cx="5317351" cy="60707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Confidence scores: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Malgun Gothic" panose="020B0503020000020004" pitchFamily="34" charset="-127"/>
                        <a:cs typeface="Cordia New" panose="020B0304020202020204" pitchFamily="34" charset="-34"/>
                      </a:rPr>
                      <m:t>Pr</m:t>
                    </m:r>
                    <m:r>
                      <a:rPr lang="en-US">
                        <a:latin typeface="Cambria Math" panose="02040503050406030204" pitchFamily="18" charset="0"/>
                        <a:ea typeface="Malgun Gothic" panose="020B0503020000020004" pitchFamily="34" charset="-127"/>
                        <a:cs typeface="Cordia New" panose="020B0304020202020204" pitchFamily="34" charset="-34"/>
                      </a:rPr>
                      <m:t>⁡(</m:t>
                    </m:r>
                    <m:d>
                      <m:dPr>
                        <m:begChr m:val=""/>
                        <m:endChr m:val="|"/>
                        <m:ctrlPr>
                          <a:rPr lang="en-US" i="1">
                            <a:effectLst/>
                            <a:latin typeface="Cambria Math" charset="0"/>
                            <a:ea typeface="Malgun Gothic" panose="020B0503020000020004" pitchFamily="34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charset="0"/>
                                <a:ea typeface="Malgun Gothic" panose="020B0503020000020004" pitchFamily="34" charset="-127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Cordia New" panose="020B0304020202020204" pitchFamily="34" charset="-34"/>
                              </a:rPr>
                              <m:t>𝐶𝑙𝑎𝑠𝑠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Cordia New" panose="020B0304020202020204" pitchFamily="34" charset="-34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Malgun Gothic" panose="020B0503020000020004" pitchFamily="34" charset="-127"/>
                        <a:cs typeface="Cordia New" panose="020B0304020202020204" pitchFamily="34" charset="-34"/>
                      </a:rPr>
                      <m:t>Object</m:t>
                    </m:r>
                    <m:r>
                      <a:rPr lang="en-US">
                        <a:latin typeface="Cambria Math" panose="02040503050406030204" pitchFamily="18" charset="0"/>
                        <a:ea typeface="Malgun Gothic" panose="020B0503020000020004" pitchFamily="34" charset="-127"/>
                        <a:cs typeface="Cordia New" panose="020B0304020202020204" pitchFamily="34" charset="-34"/>
                      </a:rPr>
                      <m:t>)</m:t>
                    </m:r>
                  </m:oMath>
                </a14:m>
                <a:r>
                  <a:rPr lang="en-US" dirty="0"/>
                  <a:t> and IOU (Intersection Over Union)</a:t>
                </a: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45" y="3804677"/>
                <a:ext cx="5317351" cy="607071"/>
              </a:xfrm>
              <a:prstGeom prst="rect">
                <a:avLst/>
              </a:prstGeom>
              <a:blipFill>
                <a:blip r:embed="rId3"/>
                <a:stretch>
                  <a:fillRect l="-914" t="-70874" r="-457" b="-67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/>
          <p:cNvCxnSpPr>
            <a:cxnSpLocks/>
            <a:stCxn id="46" idx="3"/>
            <a:endCxn id="50" idx="1"/>
          </p:cNvCxnSpPr>
          <p:nvPr/>
        </p:nvCxnSpPr>
        <p:spPr>
          <a:xfrm flipV="1">
            <a:off x="2297022" y="4108213"/>
            <a:ext cx="736223" cy="1055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cxnSpLocks/>
            <a:stCxn id="46" idx="3"/>
            <a:endCxn id="47" idx="1"/>
          </p:cNvCxnSpPr>
          <p:nvPr/>
        </p:nvCxnSpPr>
        <p:spPr>
          <a:xfrm flipV="1">
            <a:off x="2297022" y="4852161"/>
            <a:ext cx="736223" cy="311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/>
            <a:stCxn id="46" idx="3"/>
            <a:endCxn id="48" idx="1"/>
          </p:cNvCxnSpPr>
          <p:nvPr/>
        </p:nvCxnSpPr>
        <p:spPr>
          <a:xfrm>
            <a:off x="2297022" y="5164110"/>
            <a:ext cx="736223" cy="350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22486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en-US" altLang="ko-KR" dirty="0"/>
              <a:t>Procedure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6365" y="1415715"/>
            <a:ext cx="1928693" cy="9989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3245863" y="1221760"/>
            <a:ext cx="5109883" cy="7819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Apply a multi-part loss function 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4977" y="2456211"/>
            <a:ext cx="4493880" cy="8690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Employ Gradient descent algorithm from </a:t>
            </a:r>
            <a:r>
              <a:rPr lang="en-US" dirty="0" err="1"/>
              <a:t>Tensorflow</a:t>
            </a:r>
            <a:endParaRPr lang="en-US" dirty="0"/>
          </a:p>
          <a:p>
            <a:endParaRPr lang="en-US" dirty="0"/>
          </a:p>
        </p:txBody>
      </p:sp>
      <p:cxnSp>
        <p:nvCxnSpPr>
          <p:cNvPr id="28" name="Straight Connector 27"/>
          <p:cNvCxnSpPr>
            <a:cxnSpLocks/>
            <a:stCxn id="4" idx="3"/>
            <a:endCxn id="6" idx="1"/>
          </p:cNvCxnSpPr>
          <p:nvPr/>
        </p:nvCxnSpPr>
        <p:spPr>
          <a:xfrm>
            <a:off x="2575058" y="1915178"/>
            <a:ext cx="659919" cy="975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  <a:stCxn id="4" idx="3"/>
            <a:endCxn id="5" idx="1"/>
          </p:cNvCxnSpPr>
          <p:nvPr/>
        </p:nvCxnSpPr>
        <p:spPr>
          <a:xfrm flipV="1">
            <a:off x="2575058" y="1612749"/>
            <a:ext cx="670805" cy="302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Content Placeholder 3"/>
          <p:cNvPicPr>
            <a:picLocks noGrp="1"/>
          </p:cNvPicPr>
          <p:nvPr>
            <p:ph sz="quarter" idx="1"/>
          </p:nvPr>
        </p:nvPicPr>
        <p:blipFill rotWithShape="1">
          <a:blip r:embed="rId2"/>
          <a:srcRect l="14727" t="45031" r="54775" b="24965"/>
          <a:stretch/>
        </p:blipFill>
        <p:spPr bwMode="auto">
          <a:xfrm>
            <a:off x="2971800" y="3437841"/>
            <a:ext cx="5203370" cy="28601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7120387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Procedure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545566" y="2536230"/>
            <a:ext cx="2028585" cy="114442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Evaluate a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3334871" y="1424760"/>
            <a:ext cx="3765176" cy="5609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Monitor how the model improves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334871" y="2616663"/>
            <a:ext cx="5278931" cy="9835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Calculate precision 1 : number of matching times with image’s true label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03166" y="368065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&gt;90 % ?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34871" y="4315083"/>
            <a:ext cx="5478716" cy="8452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Moving averages model: using exponential decay</a:t>
            </a:r>
          </a:p>
        </p:txBody>
      </p:sp>
      <p:cxnSp>
        <p:nvCxnSpPr>
          <p:cNvPr id="14" name="Straight Connector 13"/>
          <p:cNvCxnSpPr>
            <a:cxnSpLocks/>
            <a:stCxn id="4" idx="3"/>
            <a:endCxn id="5" idx="1"/>
          </p:cNvCxnSpPr>
          <p:nvPr/>
        </p:nvCxnSpPr>
        <p:spPr>
          <a:xfrm flipV="1">
            <a:off x="2574151" y="1705228"/>
            <a:ext cx="760720" cy="1403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  <a:stCxn id="4" idx="3"/>
            <a:endCxn id="10" idx="1"/>
          </p:cNvCxnSpPr>
          <p:nvPr/>
        </p:nvCxnSpPr>
        <p:spPr>
          <a:xfrm>
            <a:off x="2574151" y="3108441"/>
            <a:ext cx="760720" cy="1629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  <a:stCxn id="4" idx="3"/>
            <a:endCxn id="6" idx="1"/>
          </p:cNvCxnSpPr>
          <p:nvPr/>
        </p:nvCxnSpPr>
        <p:spPr>
          <a:xfrm>
            <a:off x="2574151" y="3108441"/>
            <a:ext cx="760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39183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20772"/>
            <a:ext cx="8229600" cy="6484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Architecture</a:t>
            </a:r>
            <a:endParaRPr lang="ko-KR" altLang="en-US" dirty="0">
              <a:latin typeface="+mj-lt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209142" y="1296838"/>
            <a:ext cx="6725716" cy="490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730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20772"/>
            <a:ext cx="8229600" cy="6484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Architecture</a:t>
            </a:r>
            <a:endParaRPr lang="ko-KR" altLang="en-US" dirty="0">
              <a:latin typeface="+mj-lt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960372" y="969176"/>
            <a:ext cx="7574028" cy="531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343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16200000" flipH="1">
            <a:off x="4394201" y="-4394197"/>
            <a:ext cx="355598" cy="9144000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479D8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74697" y="937974"/>
            <a:ext cx="8229600" cy="64840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Contents 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sz="quarter" idx="4294967295"/>
          </p:nvPr>
        </p:nvSpPr>
        <p:spPr>
          <a:xfrm>
            <a:off x="2782597" y="963073"/>
            <a:ext cx="6703892" cy="5651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Overview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Problem/Goal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Approach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Development Environment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Basic Spec/Architecture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Implementation Spec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Current Status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Further plan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Demo Plan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Division and Assignment of work</a:t>
            </a:r>
          </a:p>
          <a:p>
            <a:pPr marL="0" indent="0">
              <a:buNone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xmlns="" id="{8E9694D7-EB53-4BBD-AF3D-4E18778E8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0940"/>
            <a:ext cx="8229600" cy="648404"/>
          </a:xfrm>
        </p:spPr>
        <p:txBody>
          <a:bodyPr/>
          <a:lstStyle/>
          <a:p>
            <a:r>
              <a:rPr lang="en-US" altLang="ko-KR" dirty="0"/>
              <a:t>Implementation Issues</a:t>
            </a:r>
            <a:endParaRPr lang="ko-KR" altLang="en-US" dirty="0"/>
          </a:p>
        </p:txBody>
      </p:sp>
      <p:sp>
        <p:nvSpPr>
          <p:cNvPr id="15" name="내용 개체 틀 14">
            <a:extLst>
              <a:ext uri="{FF2B5EF4-FFF2-40B4-BE49-F238E27FC236}">
                <a16:creationId xmlns:a16="http://schemas.microsoft.com/office/drawing/2014/main" xmlns="" id="{A7F0089E-7C14-42FD-BE7F-49670B8B23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Learning Time Issue - Transfer Learning</a:t>
            </a:r>
          </a:p>
          <a:p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xmlns="" id="{3B3BE809-7EDF-4CF4-B451-F1B9BB643F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977087"/>
              </p:ext>
            </p:extLst>
          </p:nvPr>
        </p:nvGraphicFramePr>
        <p:xfrm>
          <a:off x="4642558" y="2081138"/>
          <a:ext cx="4428000" cy="3369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xmlns="" id="{1CFD3F83-79C4-4EE2-9DD2-8FAD3B7D8D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5206146"/>
              </p:ext>
            </p:extLst>
          </p:nvPr>
        </p:nvGraphicFramePr>
        <p:xfrm>
          <a:off x="198842" y="2081138"/>
          <a:ext cx="4428000" cy="336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535616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xmlns="" id="{8E9694D7-EB53-4BBD-AF3D-4E18778E8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6948"/>
            <a:ext cx="8229600" cy="648404"/>
          </a:xfrm>
        </p:spPr>
        <p:txBody>
          <a:bodyPr/>
          <a:lstStyle/>
          <a:p>
            <a:r>
              <a:rPr lang="en-US" altLang="ko-KR" dirty="0"/>
              <a:t>Implementation Issues</a:t>
            </a:r>
            <a:endParaRPr lang="ko-KR" altLang="en-US" dirty="0"/>
          </a:p>
        </p:txBody>
      </p:sp>
      <p:sp>
        <p:nvSpPr>
          <p:cNvPr id="15" name="내용 개체 틀 14">
            <a:extLst>
              <a:ext uri="{FF2B5EF4-FFF2-40B4-BE49-F238E27FC236}">
                <a16:creationId xmlns:a16="http://schemas.microsoft.com/office/drawing/2014/main" xmlns="" id="{A7F0089E-7C14-42FD-BE7F-49670B8B23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71311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작은 모델을</a:t>
            </a:r>
            <a:r>
              <a:rPr lang="en-US" altLang="ko-KR" sz="2400" dirty="0"/>
              <a:t> </a:t>
            </a:r>
            <a:r>
              <a:rPr lang="ko-KR" altLang="en-US" sz="2400" dirty="0"/>
              <a:t>통해 모바일 환경에서 빠르게 </a:t>
            </a:r>
            <a:r>
              <a:rPr lang="en-US" altLang="ko-KR" sz="2400" dirty="0"/>
              <a:t>!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34E2A1B-3BF9-4C4F-9B4F-76F4F496BD18}"/>
              </a:ext>
            </a:extLst>
          </p:cNvPr>
          <p:cNvSpPr/>
          <p:nvPr/>
        </p:nvSpPr>
        <p:spPr>
          <a:xfrm>
            <a:off x="1351471" y="2392392"/>
            <a:ext cx="2191110" cy="2191110"/>
          </a:xfrm>
          <a:prstGeom prst="rect">
            <a:avLst/>
          </a:prstGeom>
          <a:solidFill>
            <a:srgbClr val="00A03E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수정된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Tiny YOLO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BAD990D-0854-4D52-90AF-46DBB82E427D}"/>
              </a:ext>
            </a:extLst>
          </p:cNvPr>
          <p:cNvSpPr/>
          <p:nvPr/>
        </p:nvSpPr>
        <p:spPr>
          <a:xfrm>
            <a:off x="4436852" y="2392392"/>
            <a:ext cx="2191110" cy="2191110"/>
          </a:xfrm>
          <a:prstGeom prst="rect">
            <a:avLst/>
          </a:prstGeom>
          <a:solidFill>
            <a:srgbClr val="00A03E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YOLO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face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42354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xmlns="" id="{8E9694D7-EB53-4BBD-AF3D-4E18778E8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 Issues</a:t>
            </a:r>
            <a:endParaRPr lang="ko-KR" altLang="en-US" dirty="0"/>
          </a:p>
        </p:txBody>
      </p:sp>
      <p:sp>
        <p:nvSpPr>
          <p:cNvPr id="15" name="내용 개체 틀 14">
            <a:extLst>
              <a:ext uri="{FF2B5EF4-FFF2-40B4-BE49-F238E27FC236}">
                <a16:creationId xmlns:a16="http://schemas.microsoft.com/office/drawing/2014/main" xmlns="" id="{A7F0089E-7C14-42FD-BE7F-49670B8B23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Learning Time Issue – Batch Size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40D38A1-45B7-4F6C-96B3-587D7EA7E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73" y="2072496"/>
            <a:ext cx="6334125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5938BB9-DB69-4B01-AEF3-BE3842C704BA}"/>
              </a:ext>
            </a:extLst>
          </p:cNvPr>
          <p:cNvSpPr txBox="1"/>
          <p:nvPr/>
        </p:nvSpPr>
        <p:spPr>
          <a:xfrm>
            <a:off x="1708030" y="6154600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FDDB</a:t>
            </a:r>
            <a:r>
              <a:rPr lang="ko-KR" altLang="en-US" dirty="0"/>
              <a:t>의 </a:t>
            </a:r>
            <a:r>
              <a:rPr lang="en-US" altLang="ko-KR" dirty="0"/>
              <a:t>2555</a:t>
            </a:r>
            <a:r>
              <a:rPr lang="ko-KR" altLang="en-US" dirty="0"/>
              <a:t>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4213E40-3234-4436-ACBD-73BA20B08B15}"/>
              </a:ext>
            </a:extLst>
          </p:cNvPr>
          <p:cNvSpPr txBox="1"/>
          <p:nvPr/>
        </p:nvSpPr>
        <p:spPr>
          <a:xfrm>
            <a:off x="5358441" y="550079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16, 32, 64 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17547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xmlns="" id="{8E9694D7-EB53-4BBD-AF3D-4E18778E8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 Issues</a:t>
            </a:r>
            <a:endParaRPr lang="ko-KR" altLang="en-US" dirty="0"/>
          </a:p>
        </p:txBody>
      </p:sp>
      <p:sp>
        <p:nvSpPr>
          <p:cNvPr id="15" name="내용 개체 틀 14">
            <a:extLst>
              <a:ext uri="{FF2B5EF4-FFF2-40B4-BE49-F238E27FC236}">
                <a16:creationId xmlns:a16="http://schemas.microsoft.com/office/drawing/2014/main" xmlns="" id="{A7F0089E-7C14-42FD-BE7F-49670B8B239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Accuracy Issue – Learning Rate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BF40777-03D5-4645-8BF9-367DFEECE6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0"/>
          <a:stretch/>
        </p:blipFill>
        <p:spPr>
          <a:xfrm>
            <a:off x="1441510" y="2432650"/>
            <a:ext cx="6076950" cy="345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0528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outube에 대한 이미지 검색결과">
            <a:hlinkClick r:id="rId2"/>
            <a:extLst>
              <a:ext uri="{FF2B5EF4-FFF2-40B4-BE49-F238E27FC236}">
                <a16:creationId xmlns:a16="http://schemas.microsoft.com/office/drawing/2014/main" xmlns="" id="{95B1A263-DFB0-456E-A43D-42D01069F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49" y="1582948"/>
            <a:ext cx="1925128" cy="192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BF2AEF-D139-4DE4-ABD3-676D9E41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xmlns="" id="{2C3D8BAB-F79E-492C-A4DA-B462EACC8D9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93110"/>
          </a:xfrm>
        </p:spPr>
        <p:txBody>
          <a:bodyPr/>
          <a:lstStyle/>
          <a:p>
            <a:r>
              <a:rPr lang="en-US" altLang="ko-KR" dirty="0" err="1"/>
              <a:t>Youtube</a:t>
            </a:r>
            <a:r>
              <a:rPr lang="en-US" altLang="ko-KR" dirty="0"/>
              <a:t> Faces Database</a:t>
            </a:r>
            <a:r>
              <a:rPr lang="ko-KR" altLang="en-US" dirty="0"/>
              <a:t>에서 </a:t>
            </a:r>
            <a:r>
              <a:rPr lang="en-US" altLang="ko-KR" dirty="0"/>
              <a:t>255</a:t>
            </a:r>
            <a:r>
              <a:rPr lang="ko-KR" altLang="en-US" dirty="0"/>
              <a:t>장에 대해 </a:t>
            </a:r>
            <a:r>
              <a:rPr lang="en-US" altLang="ko-KR" dirty="0"/>
              <a:t>test</a:t>
            </a:r>
            <a:endParaRPr lang="ko-KR" altLang="en-US" dirty="0"/>
          </a:p>
        </p:txBody>
      </p:sp>
      <p:pic>
        <p:nvPicPr>
          <p:cNvPr id="1044" name="그림 1043">
            <a:extLst>
              <a:ext uri="{FF2B5EF4-FFF2-40B4-BE49-F238E27FC236}">
                <a16:creationId xmlns:a16="http://schemas.microsoft.com/office/drawing/2014/main" xmlns="" id="{08EC2194-F29F-4345-872F-C57FC486D0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26" y="4224203"/>
            <a:ext cx="1080000" cy="1080000"/>
          </a:xfrm>
          <a:prstGeom prst="rect">
            <a:avLst/>
          </a:prstGeom>
        </p:spPr>
      </p:pic>
      <p:pic>
        <p:nvPicPr>
          <p:cNvPr id="1046" name="그림 1045">
            <a:extLst>
              <a:ext uri="{FF2B5EF4-FFF2-40B4-BE49-F238E27FC236}">
                <a16:creationId xmlns:a16="http://schemas.microsoft.com/office/drawing/2014/main" xmlns="" id="{78CBA398-BEE6-4B4E-9425-1A242381BA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140" y="4224310"/>
            <a:ext cx="1080000" cy="1080000"/>
          </a:xfrm>
          <a:prstGeom prst="rect">
            <a:avLst/>
          </a:prstGeom>
        </p:spPr>
      </p:pic>
      <p:pic>
        <p:nvPicPr>
          <p:cNvPr id="1048" name="그림 1047">
            <a:extLst>
              <a:ext uri="{FF2B5EF4-FFF2-40B4-BE49-F238E27FC236}">
                <a16:creationId xmlns:a16="http://schemas.microsoft.com/office/drawing/2014/main" xmlns="" id="{2F8873E6-FFA2-47E0-A936-366480F364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354" y="4224203"/>
            <a:ext cx="1080000" cy="1080000"/>
          </a:xfrm>
          <a:prstGeom prst="rect">
            <a:avLst/>
          </a:prstGeom>
        </p:spPr>
      </p:pic>
      <p:pic>
        <p:nvPicPr>
          <p:cNvPr id="1050" name="그림 1049">
            <a:extLst>
              <a:ext uri="{FF2B5EF4-FFF2-40B4-BE49-F238E27FC236}">
                <a16:creationId xmlns:a16="http://schemas.microsoft.com/office/drawing/2014/main" xmlns="" id="{4AED7D3A-2FAE-4E21-94DD-1DE6590334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13" y="4224203"/>
            <a:ext cx="1080000" cy="1080000"/>
          </a:xfrm>
          <a:prstGeom prst="rect">
            <a:avLst/>
          </a:prstGeom>
        </p:spPr>
      </p:pic>
      <p:pic>
        <p:nvPicPr>
          <p:cNvPr id="1052" name="그림 1051">
            <a:extLst>
              <a:ext uri="{FF2B5EF4-FFF2-40B4-BE49-F238E27FC236}">
                <a16:creationId xmlns:a16="http://schemas.microsoft.com/office/drawing/2014/main" xmlns="" id="{03D08DEB-83B9-493D-A440-435D0E10BC2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568" y="4224203"/>
            <a:ext cx="1080000" cy="1080000"/>
          </a:xfrm>
          <a:prstGeom prst="rect">
            <a:avLst/>
          </a:prstGeom>
        </p:spPr>
      </p:pic>
      <p:pic>
        <p:nvPicPr>
          <p:cNvPr id="1054" name="그림 1053">
            <a:extLst>
              <a:ext uri="{FF2B5EF4-FFF2-40B4-BE49-F238E27FC236}">
                <a16:creationId xmlns:a16="http://schemas.microsoft.com/office/drawing/2014/main" xmlns="" id="{6EB36C4B-F718-4B96-AEAE-AF115BF64D7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82" y="4208157"/>
            <a:ext cx="1080000" cy="1080000"/>
          </a:xfrm>
          <a:prstGeom prst="rect">
            <a:avLst/>
          </a:prstGeom>
        </p:spPr>
      </p:pic>
      <p:pic>
        <p:nvPicPr>
          <p:cNvPr id="1056" name="그림 1055">
            <a:extLst>
              <a:ext uri="{FF2B5EF4-FFF2-40B4-BE49-F238E27FC236}">
                <a16:creationId xmlns:a16="http://schemas.microsoft.com/office/drawing/2014/main" xmlns="" id="{1FACAC17-64A2-4826-A111-ED4B071F01A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016" y="3015327"/>
            <a:ext cx="1080000" cy="1080000"/>
          </a:xfrm>
          <a:prstGeom prst="rect">
            <a:avLst/>
          </a:prstGeom>
        </p:spPr>
      </p:pic>
      <p:pic>
        <p:nvPicPr>
          <p:cNvPr id="1058" name="그림 1057">
            <a:extLst>
              <a:ext uri="{FF2B5EF4-FFF2-40B4-BE49-F238E27FC236}">
                <a16:creationId xmlns:a16="http://schemas.microsoft.com/office/drawing/2014/main" xmlns="" id="{AAE816BB-9279-4A5A-816A-DB5170251AC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49" y="3008812"/>
            <a:ext cx="1080000" cy="1080000"/>
          </a:xfrm>
          <a:prstGeom prst="rect">
            <a:avLst/>
          </a:prstGeom>
        </p:spPr>
      </p:pic>
      <p:pic>
        <p:nvPicPr>
          <p:cNvPr id="1060" name="그림 1059">
            <a:extLst>
              <a:ext uri="{FF2B5EF4-FFF2-40B4-BE49-F238E27FC236}">
                <a16:creationId xmlns:a16="http://schemas.microsoft.com/office/drawing/2014/main" xmlns="" id="{00E0ED6B-9149-4C01-AA29-9934F10E79B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18" y="3016905"/>
            <a:ext cx="1080000" cy="1080000"/>
          </a:xfrm>
          <a:prstGeom prst="rect">
            <a:avLst/>
          </a:prstGeom>
        </p:spPr>
      </p:pic>
      <p:pic>
        <p:nvPicPr>
          <p:cNvPr id="1062" name="그림 1061">
            <a:extLst>
              <a:ext uri="{FF2B5EF4-FFF2-40B4-BE49-F238E27FC236}">
                <a16:creationId xmlns:a16="http://schemas.microsoft.com/office/drawing/2014/main" xmlns="" id="{64679E5D-E5C7-4659-94FB-A5AC33C5E97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041" y="3016905"/>
            <a:ext cx="1080000" cy="1080000"/>
          </a:xfrm>
          <a:prstGeom prst="rect">
            <a:avLst/>
          </a:prstGeom>
        </p:spPr>
      </p:pic>
      <p:pic>
        <p:nvPicPr>
          <p:cNvPr id="1064" name="그림 1063">
            <a:extLst>
              <a:ext uri="{FF2B5EF4-FFF2-40B4-BE49-F238E27FC236}">
                <a16:creationId xmlns:a16="http://schemas.microsoft.com/office/drawing/2014/main" xmlns="" id="{B889D86C-DBEB-4F52-9679-142810DA083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80" y="3001185"/>
            <a:ext cx="1080000" cy="1080000"/>
          </a:xfrm>
          <a:prstGeom prst="rect">
            <a:avLst/>
          </a:prstGeom>
        </p:spPr>
      </p:pic>
      <p:pic>
        <p:nvPicPr>
          <p:cNvPr id="1066" name="그림 1065">
            <a:extLst>
              <a:ext uri="{FF2B5EF4-FFF2-40B4-BE49-F238E27FC236}">
                <a16:creationId xmlns:a16="http://schemas.microsoft.com/office/drawing/2014/main" xmlns="" id="{688F7CAD-236F-4579-8055-90991AF97A6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11" y="300881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901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BF2AEF-D139-4DE4-ABD3-676D9E41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801C05B2-78E4-4387-A304-F320453B25C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" y="1736149"/>
            <a:ext cx="2880000" cy="2880000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F1CF182-BDC2-472F-B8BA-57C55086C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259" y="1736149"/>
            <a:ext cx="2880000" cy="28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EF97BDE-7099-45A3-828E-B66A62BB0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13" y="1736149"/>
            <a:ext cx="2880000" cy="28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DEDA3CB-F6D6-43C4-AE4B-91FA4091E2AE}"/>
              </a:ext>
            </a:extLst>
          </p:cNvPr>
          <p:cNvSpPr txBox="1"/>
          <p:nvPr/>
        </p:nvSpPr>
        <p:spPr>
          <a:xfrm>
            <a:off x="40259" y="4698525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인식이 잘 된 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AF5C776-2BE6-405D-BB79-4559CC7E62DB}"/>
              </a:ext>
            </a:extLst>
          </p:cNvPr>
          <p:cNvSpPr txBox="1"/>
          <p:nvPr/>
        </p:nvSpPr>
        <p:spPr>
          <a:xfrm>
            <a:off x="6176513" y="469852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인식이 안된 예</a:t>
            </a:r>
          </a:p>
        </p:txBody>
      </p:sp>
    </p:spTree>
    <p:extLst>
      <p:ext uri="{BB962C8B-B14F-4D97-AF65-F5344CB8AC3E}">
        <p14:creationId xmlns:p14="http://schemas.microsoft.com/office/powerpoint/2010/main" val="15184762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BF2AEF-D139-4DE4-ABD3-676D9E41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801C05B2-78E4-4387-A304-F320453B25C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" y="1736149"/>
            <a:ext cx="2880000" cy="2880000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F1CF182-BDC2-472F-B8BA-57C55086C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259" y="1736149"/>
            <a:ext cx="2880000" cy="28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EF97BDE-7099-45A3-828E-B66A62BB0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13" y="1736149"/>
            <a:ext cx="2880000" cy="28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DEDA3CB-F6D6-43C4-AE4B-91FA4091E2AE}"/>
              </a:ext>
            </a:extLst>
          </p:cNvPr>
          <p:cNvSpPr txBox="1"/>
          <p:nvPr/>
        </p:nvSpPr>
        <p:spPr>
          <a:xfrm>
            <a:off x="40259" y="4698525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인식이 잘 된 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AF5C776-2BE6-405D-BB79-4559CC7E62DB}"/>
              </a:ext>
            </a:extLst>
          </p:cNvPr>
          <p:cNvSpPr txBox="1"/>
          <p:nvPr/>
        </p:nvSpPr>
        <p:spPr>
          <a:xfrm>
            <a:off x="6176513" y="469852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인식이 안된 예</a:t>
            </a:r>
          </a:p>
        </p:txBody>
      </p:sp>
    </p:spTree>
    <p:extLst>
      <p:ext uri="{BB962C8B-B14F-4D97-AF65-F5344CB8AC3E}">
        <p14:creationId xmlns:p14="http://schemas.microsoft.com/office/powerpoint/2010/main" val="409302495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BF2AEF-D139-4DE4-ABD3-676D9E41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xmlns="" id="{ABE8A5B5-8A56-42B4-84CF-94CA1192C6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612708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74641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BF2AEF-D139-4DE4-ABD3-676D9E41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 – </a:t>
            </a:r>
            <a:r>
              <a:rPr lang="ko-KR" altLang="en-US" dirty="0"/>
              <a:t>범용성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D53FB00-ECE0-4E51-8895-1FF94CD8B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60" y="1418148"/>
            <a:ext cx="3314700" cy="4286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4A6D9D8-121B-4A65-BE5A-B9263B461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76" y="3561273"/>
            <a:ext cx="3529040" cy="21241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718E98F-D7B7-4659-8B6C-16D313BDC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76" y="1427277"/>
            <a:ext cx="2787231" cy="210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5978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BF2AEF-D139-4DE4-ABD3-676D9E41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 – </a:t>
            </a:r>
            <a:r>
              <a:rPr lang="ko-KR" altLang="en-US" dirty="0"/>
              <a:t>범용성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07841E6-CE0F-40A3-9A52-F676956CF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" y="1379612"/>
            <a:ext cx="3531079" cy="463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209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Overview</a:t>
            </a:r>
            <a:endParaRPr lang="ko-KR" altLang="en-US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3606" y="1470594"/>
            <a:ext cx="738270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What		</a:t>
            </a:r>
            <a:r>
              <a:rPr lang="ko-KR" altLang="en-US" sz="2400" dirty="0"/>
              <a:t>사물인식 기반의 웹툰 </a:t>
            </a:r>
            <a:r>
              <a:rPr lang="en-US" altLang="ko-KR" sz="2400" dirty="0"/>
              <a:t>AR </a:t>
            </a:r>
            <a:r>
              <a:rPr lang="ko-KR" altLang="en-US" sz="2400" dirty="0"/>
              <a:t>플레이어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Where	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5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When		</a:t>
            </a:r>
            <a:r>
              <a:rPr lang="en-US" altLang="ko-KR" sz="2400" dirty="0"/>
              <a:t>3</a:t>
            </a:r>
            <a:r>
              <a:rPr lang="ko-KR" altLang="en-US" sz="2400" dirty="0"/>
              <a:t>개월 동안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500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Why		</a:t>
            </a:r>
            <a:r>
              <a:rPr lang="en-US" altLang="ko-KR" sz="2400" dirty="0"/>
              <a:t>- </a:t>
            </a:r>
            <a:r>
              <a:rPr lang="ko-KR" altLang="en-US" sz="2400" dirty="0"/>
              <a:t>사용자 경험 향상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		- </a:t>
            </a:r>
            <a:r>
              <a:rPr lang="ko-KR" altLang="en-US" sz="2400" dirty="0"/>
              <a:t>다양한 스토리 표현</a:t>
            </a:r>
            <a:r>
              <a:rPr lang="en-US" altLang="ko-KR" sz="2400" dirty="0"/>
              <a:t> </a:t>
            </a:r>
          </a:p>
          <a:p>
            <a:pPr>
              <a:lnSpc>
                <a:spcPct val="150000"/>
              </a:lnSpc>
            </a:pPr>
            <a:endParaRPr lang="en-US" altLang="ko-KR" sz="500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How		- </a:t>
            </a:r>
            <a:r>
              <a:rPr lang="ko-KR" altLang="en-US" sz="2400" dirty="0"/>
              <a:t>머신 러닝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		- </a:t>
            </a:r>
            <a:r>
              <a:rPr lang="ko-KR" altLang="en-US" sz="2400" dirty="0"/>
              <a:t>안드로이드 앱 개발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54" y="2321290"/>
            <a:ext cx="1762605" cy="32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694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4574F5-C3D7-4421-B2DE-1E722CDD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– </a:t>
            </a:r>
            <a:r>
              <a:rPr lang="ko-KR" altLang="en-US" dirty="0"/>
              <a:t>다른 </a:t>
            </a:r>
            <a:r>
              <a:rPr lang="en-US" altLang="ko-KR" dirty="0"/>
              <a:t>object</a:t>
            </a:r>
            <a:r>
              <a:rPr lang="ko-KR" altLang="en-US" dirty="0"/>
              <a:t>의 학습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xmlns="" id="{2F0AB4EB-3F14-4A04-B79D-9A816B9F9D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1279600"/>
              </p:ext>
            </p:extLst>
          </p:nvPr>
        </p:nvGraphicFramePr>
        <p:xfrm>
          <a:off x="765265" y="2427101"/>
          <a:ext cx="4576973" cy="2751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82D27C1-5733-43FA-B625-8A34D6627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50" y="2277577"/>
            <a:ext cx="3145698" cy="2747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C2E204-BA05-45DC-9EAB-8E67EA16E747}"/>
              </a:ext>
            </a:extLst>
          </p:cNvPr>
          <p:cNvSpPr txBox="1"/>
          <p:nvPr/>
        </p:nvSpPr>
        <p:spPr>
          <a:xfrm flipH="1">
            <a:off x="765265" y="1346894"/>
            <a:ext cx="349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Oxford</a:t>
            </a:r>
            <a:r>
              <a:rPr lang="ko-KR" altLang="en-US" dirty="0"/>
              <a:t>의 </a:t>
            </a:r>
            <a:r>
              <a:rPr lang="en-US" altLang="ko-KR" dirty="0"/>
              <a:t>4069</a:t>
            </a:r>
            <a:r>
              <a:rPr lang="ko-KR" altLang="en-US" dirty="0"/>
              <a:t>개 손 사진</a:t>
            </a:r>
          </a:p>
        </p:txBody>
      </p:sp>
    </p:spTree>
    <p:extLst>
      <p:ext uri="{BB962C8B-B14F-4D97-AF65-F5344CB8AC3E}">
        <p14:creationId xmlns:p14="http://schemas.microsoft.com/office/powerpoint/2010/main" val="256198543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BF2AEF-D139-4DE4-ABD3-676D9E41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 – </a:t>
            </a:r>
            <a:r>
              <a:rPr lang="ko-KR" altLang="en-US" dirty="0"/>
              <a:t>웹툰 플레이어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C47B1178-E862-4AA0-B1A1-EFC718B64FF8}"/>
              </a:ext>
            </a:extLst>
          </p:cNvPr>
          <p:cNvSpPr/>
          <p:nvPr/>
        </p:nvSpPr>
        <p:spPr>
          <a:xfrm>
            <a:off x="1341843" y="2324065"/>
            <a:ext cx="2127849" cy="2127849"/>
          </a:xfrm>
          <a:prstGeom prst="ellipse">
            <a:avLst/>
          </a:prstGeom>
          <a:solidFill>
            <a:srgbClr val="47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웹툰 모드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CD49E7D6-19E2-4C63-A969-D8964B8BD6E9}"/>
              </a:ext>
            </a:extLst>
          </p:cNvPr>
          <p:cNvSpPr/>
          <p:nvPr/>
        </p:nvSpPr>
        <p:spPr>
          <a:xfrm>
            <a:off x="5506963" y="2324065"/>
            <a:ext cx="2127849" cy="21278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</a:t>
            </a:r>
            <a:r>
              <a:rPr lang="ko-KR" altLang="en-US" dirty="0"/>
              <a:t> 모드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E3E4BDCA-2027-4B27-A546-6E4714FF5C51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3469692" y="3387990"/>
            <a:ext cx="2037271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87179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BF2AEF-D139-4DE4-ABD3-676D9E41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 – </a:t>
            </a:r>
            <a:r>
              <a:rPr lang="ko-KR" altLang="en-US" dirty="0"/>
              <a:t>웹툰 플레이어</a:t>
            </a:r>
          </a:p>
        </p:txBody>
      </p:sp>
      <p:pic>
        <p:nvPicPr>
          <p:cNvPr id="8" name="Picture 23" descr="Screenshot_1497533571.png">
            <a:extLst>
              <a:ext uri="{FF2B5EF4-FFF2-40B4-BE49-F238E27FC236}">
                <a16:creationId xmlns:a16="http://schemas.microsoft.com/office/drawing/2014/main" xmlns="" id="{61B1B75E-A3F1-4B96-8EFC-36A62C7648F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06" y="1228935"/>
            <a:ext cx="2742103" cy="487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7" descr="Screenshot_1497533711.png">
            <a:extLst>
              <a:ext uri="{FF2B5EF4-FFF2-40B4-BE49-F238E27FC236}">
                <a16:creationId xmlns:a16="http://schemas.microsoft.com/office/drawing/2014/main" xmlns="" id="{DB923BFB-437A-4716-BA6F-116205F6C6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517" y="1228934"/>
            <a:ext cx="2750820" cy="489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9FE8F7E-EB75-4BD9-AB3A-A855CAE849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845" y="1228934"/>
            <a:ext cx="2751415" cy="489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6194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E57625D-1B78-4C8E-B0A5-4332003C0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4825"/>
            <a:ext cx="3810000" cy="25431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BF2AEF-D139-4DE4-ABD3-676D9E41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E8B001C-D224-47A3-911A-DFEA2C418D6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새로운 사용자 경험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A94C4A7-D162-4FFD-A2AD-1CB59928771C}"/>
              </a:ext>
            </a:extLst>
          </p:cNvPr>
          <p:cNvSpPr/>
          <p:nvPr/>
        </p:nvSpPr>
        <p:spPr>
          <a:xfrm>
            <a:off x="1656272" y="2058838"/>
            <a:ext cx="5423139" cy="10121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수동적으로 보는 웹툰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53CCA4DE-0652-4740-849B-5A94EA18E4BC}"/>
              </a:ext>
            </a:extLst>
          </p:cNvPr>
          <p:cNvSpPr/>
          <p:nvPr/>
        </p:nvSpPr>
        <p:spPr>
          <a:xfrm>
            <a:off x="1656272" y="4106175"/>
            <a:ext cx="5423139" cy="1012166"/>
          </a:xfrm>
          <a:prstGeom prst="rect">
            <a:avLst/>
          </a:prstGeom>
          <a:solidFill>
            <a:srgbClr val="00A03E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주도적으로 참여하는 웹툰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xmlns="" id="{35B2C4C7-2F9C-4640-B008-3F84D9FACAFC}"/>
              </a:ext>
            </a:extLst>
          </p:cNvPr>
          <p:cNvSpPr/>
          <p:nvPr/>
        </p:nvSpPr>
        <p:spPr>
          <a:xfrm>
            <a:off x="4019909" y="3211372"/>
            <a:ext cx="695864" cy="736121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35068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/>
          <a:lstStyle/>
          <a:p>
            <a:r>
              <a:rPr lang="en-US" altLang="ko-KR" dirty="0"/>
              <a:t>Division and Assignment of Work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 noChangeArrowheads="1"/>
          </p:cNvSpPr>
          <p:nvPr>
            <p:ph sz="quarter" idx="4294967295"/>
          </p:nvPr>
        </p:nvSpPr>
        <p:spPr bwMode="auto">
          <a:xfrm>
            <a:off x="888845" y="5507701"/>
            <a:ext cx="55996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각자의 분야를 중심으로 하나의 앱을 구현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752025"/>
              </p:ext>
            </p:extLst>
          </p:nvPr>
        </p:nvGraphicFramePr>
        <p:xfrm>
          <a:off x="937553" y="1363696"/>
          <a:ext cx="6942423" cy="38268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33517">
                  <a:extLst>
                    <a:ext uri="{9D8B030D-6E8A-4147-A177-3AD203B41FA5}">
                      <a16:colId xmlns:a16="http://schemas.microsoft.com/office/drawing/2014/main" xmlns="" val="2739661414"/>
                    </a:ext>
                  </a:extLst>
                </a:gridCol>
                <a:gridCol w="2808906">
                  <a:extLst>
                    <a:ext uri="{9D8B030D-6E8A-4147-A177-3AD203B41FA5}">
                      <a16:colId xmlns:a16="http://schemas.microsoft.com/office/drawing/2014/main" xmlns="" val="3023846245"/>
                    </a:ext>
                  </a:extLst>
                </a:gridCol>
              </a:tblGrid>
              <a:tr h="360941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항목</a:t>
                      </a:r>
                      <a:endParaRPr lang="ko-KR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담당자</a:t>
                      </a:r>
                      <a:endParaRPr lang="ko-KR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35792871"/>
                  </a:ext>
                </a:extLst>
              </a:tr>
              <a:tr h="1980131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머신 러닝 및 </a:t>
                      </a:r>
                      <a:r>
                        <a:rPr lang="en-US" sz="1600" b="0" kern="100" dirty="0" err="1">
                          <a:effectLst/>
                          <a:latin typeface="+mj-ea"/>
                          <a:ea typeface="+mj-ea"/>
                        </a:rPr>
                        <a:t>TensorFlow</a:t>
                      </a:r>
                      <a:endParaRPr lang="ko-KR" sz="1600" b="0" kern="100" dirty="0">
                        <a:effectLst/>
                        <a:latin typeface="+mj-ea"/>
                        <a:ea typeface="+mj-ea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머신 러닝 모델 개발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- Back-end Learner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개발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/>
                      </a:r>
                      <a:b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- Detector Library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개발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en-US" sz="1600" b="0" kern="100" dirty="0" err="1">
                          <a:effectLst/>
                          <a:latin typeface="+mj-ea"/>
                          <a:ea typeface="+mj-ea"/>
                        </a:rPr>
                        <a:t>TensorFlow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 Interface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개발</a:t>
                      </a:r>
                      <a:endParaRPr lang="ko-KR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강민지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/>
                      </a:r>
                      <a:b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</a:br>
                      <a:r>
                        <a:rPr lang="ko-KR" sz="1600" b="0" kern="100" dirty="0" err="1">
                          <a:effectLst/>
                          <a:latin typeface="+mj-ea"/>
                          <a:ea typeface="+mj-ea"/>
                        </a:rPr>
                        <a:t>핌언</a:t>
                      </a:r>
                      <a:endParaRPr lang="ko-KR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64242446"/>
                  </a:ext>
                </a:extLst>
              </a:tr>
              <a:tr h="1485797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안드로이드 및 데이터베이스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그래픽스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/>
                      </a:r>
                      <a:b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- Front-end Application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개발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- Back-end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데이터베이스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라이브러리 개발</a:t>
                      </a:r>
                      <a:endParaRPr lang="ko-KR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600" b="0" kern="100" dirty="0">
                          <a:effectLst/>
                          <a:latin typeface="+mj-ea"/>
                          <a:ea typeface="+mj-ea"/>
                        </a:rPr>
                        <a:t>원종훈</a:t>
                      </a:r>
                      <a:endParaRPr lang="ko-KR" sz="1600" b="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835774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175439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말풍선: 사각형 3"/>
          <p:cNvSpPr/>
          <p:nvPr/>
        </p:nvSpPr>
        <p:spPr>
          <a:xfrm>
            <a:off x="5282418" y="2433711"/>
            <a:ext cx="3481754" cy="1343464"/>
          </a:xfrm>
          <a:prstGeom prst="wedgeRectCallout">
            <a:avLst>
              <a:gd name="adj1" fmla="val -42651"/>
              <a:gd name="adj2" fmla="val 8449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감사합니다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9675" y="4667250"/>
            <a:ext cx="69151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강민지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 	kyang@snu.ac.kr</a:t>
            </a:r>
          </a:p>
          <a:p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원종훈 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	barber@snu.ac.kr</a:t>
            </a:r>
          </a:p>
          <a:p>
            <a:r>
              <a:rPr lang="ko-KR" altLang="en-US" sz="1600" dirty="0" err="1">
                <a:latin typeface="Nanum Gothic" charset="-127"/>
                <a:ea typeface="Nanum Gothic" charset="-127"/>
                <a:cs typeface="Nanum Gothic" charset="-127"/>
              </a:rPr>
              <a:t>핌언</a:t>
            </a:r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600" dirty="0">
                <a:latin typeface="Nanum Gothic" charset="-127"/>
                <a:ea typeface="Nanum Gothic" charset="-127"/>
                <a:cs typeface="Nanum Gothic" charset="-127"/>
              </a:rPr>
              <a:t>	pimonink_ja@hotmail.com</a:t>
            </a:r>
          </a:p>
        </p:txBody>
      </p:sp>
      <p:pic>
        <p:nvPicPr>
          <p:cNvPr id="5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302" y="5511148"/>
            <a:ext cx="899130" cy="8991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315E1F2-AB34-4D16-9BA0-3AA8D7A076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5" b="22013"/>
          <a:stretch/>
        </p:blipFill>
        <p:spPr>
          <a:xfrm>
            <a:off x="1257210" y="1690777"/>
            <a:ext cx="2135393" cy="282371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Problem</a:t>
            </a:r>
            <a:endParaRPr lang="ko-KR" altLang="en-US" dirty="0">
              <a:latin typeface="+mj-lt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39501" y="1227138"/>
            <a:ext cx="5506355" cy="3253677"/>
            <a:chOff x="365358" y="1318323"/>
            <a:chExt cx="8450440" cy="4860388"/>
          </a:xfrm>
        </p:grpSpPr>
        <p:sp>
          <p:nvSpPr>
            <p:cNvPr id="40" name="직사각형 39"/>
            <p:cNvSpPr/>
            <p:nvPr/>
          </p:nvSpPr>
          <p:spPr>
            <a:xfrm>
              <a:off x="6033244" y="1626618"/>
              <a:ext cx="2052042" cy="136802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358" y="1318323"/>
              <a:ext cx="2733968" cy="486038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454" y="1318323"/>
              <a:ext cx="2733969" cy="486038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551" y="1318323"/>
              <a:ext cx="2738247" cy="486038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55818" y="4692770"/>
            <a:ext cx="8454559" cy="2121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네이버 </a:t>
            </a:r>
            <a:r>
              <a:rPr lang="en-US" altLang="ko-KR" b="1" dirty="0"/>
              <a:t>AR</a:t>
            </a:r>
            <a:r>
              <a:rPr lang="ko-KR" altLang="en-US" b="1" dirty="0"/>
              <a:t>툰</a:t>
            </a:r>
            <a:r>
              <a:rPr lang="ko-KR" altLang="en-US" dirty="0"/>
              <a:t> </a:t>
            </a:r>
            <a:r>
              <a:rPr lang="en-US" altLang="ko-KR" dirty="0"/>
              <a:t>(2016)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보는 컨텐츠에서 </a:t>
            </a:r>
            <a:r>
              <a:rPr lang="ko-KR" altLang="en-US" b="1" dirty="0"/>
              <a:t>경험하는 컨텐츠</a:t>
            </a:r>
            <a:r>
              <a:rPr lang="ko-KR" altLang="en-US" dirty="0"/>
              <a:t>로 발전하였으나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Object</a:t>
            </a:r>
            <a:r>
              <a:rPr lang="ko-KR" altLang="en-US" dirty="0"/>
              <a:t>가 단순히 한 </a:t>
            </a:r>
            <a:r>
              <a:rPr lang="ko-KR" altLang="en-US" b="1" dirty="0"/>
              <a:t>고정된 지점에 위치</a:t>
            </a:r>
            <a:r>
              <a:rPr lang="ko-KR" altLang="en-US" dirty="0"/>
              <a:t>하여 현실성이 떨어지고 연출에 제약이 있었음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679051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320773"/>
            <a:ext cx="8229600" cy="64840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Goal &amp; Requirement</a:t>
            </a:r>
            <a:endParaRPr lang="ko-KR" altLang="en-US" dirty="0">
              <a:latin typeface="+mj-lt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230467" y="1748607"/>
            <a:ext cx="2052042" cy="13680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TextBox 3"/>
          <p:cNvSpPr txBox="1"/>
          <p:nvPr/>
        </p:nvSpPr>
        <p:spPr>
          <a:xfrm>
            <a:off x="1408382" y="382253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얼굴 인식</a:t>
            </a:r>
            <a:r>
              <a:rPr lang="en-US" altLang="ko-KR" dirty="0"/>
              <a:t>/</a:t>
            </a:r>
            <a:r>
              <a:rPr lang="ko-KR" altLang="en-US" dirty="0"/>
              <a:t>반응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98095" y="2034563"/>
            <a:ext cx="2683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사용자</a:t>
            </a:r>
            <a:endParaRPr lang="en-US" altLang="ko-KR" b="1" dirty="0"/>
          </a:p>
          <a:p>
            <a:r>
              <a:rPr lang="ko-KR" altLang="en-US" dirty="0" err="1"/>
              <a:t>몰입감</a:t>
            </a:r>
            <a:r>
              <a:rPr lang="ko-KR" altLang="en-US" dirty="0"/>
              <a:t> 증가</a:t>
            </a:r>
            <a:endParaRPr lang="en-US" altLang="ko-KR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print">
            <a:duotone>
              <a:srgbClr val="9FB8C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37"/>
          <a:stretch/>
        </p:blipFill>
        <p:spPr>
          <a:xfrm>
            <a:off x="4777428" y="4007196"/>
            <a:ext cx="1627230" cy="1423229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198095" y="4644402"/>
            <a:ext cx="2757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작가</a:t>
            </a:r>
            <a:endParaRPr lang="en-US" altLang="ko-KR" b="1" dirty="0"/>
          </a:p>
          <a:p>
            <a:r>
              <a:rPr lang="ko-KR" altLang="en-US" dirty="0"/>
              <a:t>다양한 스토리 전개에 활용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91"/>
          <a:stretch/>
        </p:blipFill>
        <p:spPr>
          <a:xfrm>
            <a:off x="4838395" y="1724683"/>
            <a:ext cx="1505295" cy="1266090"/>
          </a:xfrm>
          <a:prstGeom prst="rect">
            <a:avLst/>
          </a:prstGeom>
        </p:spPr>
      </p:pic>
      <p:pic>
        <p:nvPicPr>
          <p:cNvPr id="10" name="Picture 2" descr="face detection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8917"/>
            <a:ext cx="3764422" cy="210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203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35709" y="1095292"/>
            <a:ext cx="8312622" cy="4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ko-KR" altLang="en-US" sz="2000" b="1" dirty="0"/>
              <a:t>인식한 사람을 기반으로 웹툰 모드</a:t>
            </a:r>
            <a:r>
              <a:rPr lang="en-US" altLang="ko-KR" sz="2000" b="1" dirty="0"/>
              <a:t>/AR </a:t>
            </a:r>
            <a:r>
              <a:rPr lang="ko-KR" altLang="en-US" sz="2000" b="1" dirty="0"/>
              <a:t>모드 수행</a:t>
            </a:r>
            <a:endParaRPr lang="en-US" altLang="ko-KR" sz="2000" b="1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/>
          <a:lstStyle/>
          <a:p>
            <a:r>
              <a:rPr lang="en-US" altLang="ko-KR" dirty="0"/>
              <a:t>Goal &amp; Requirement</a:t>
            </a:r>
            <a:endParaRPr lang="ko-KR" altLang="en-US" dirty="0">
              <a:latin typeface="+mj-lt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341843" y="2324065"/>
            <a:ext cx="2127849" cy="2127849"/>
          </a:xfrm>
          <a:prstGeom prst="ellipse">
            <a:avLst/>
          </a:prstGeom>
          <a:solidFill>
            <a:srgbClr val="479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웹툰 모드</a:t>
            </a:r>
          </a:p>
        </p:txBody>
      </p:sp>
      <p:sp>
        <p:nvSpPr>
          <p:cNvPr id="7" name="타원 6"/>
          <p:cNvSpPr/>
          <p:nvPr/>
        </p:nvSpPr>
        <p:spPr>
          <a:xfrm>
            <a:off x="5506963" y="2324065"/>
            <a:ext cx="2127849" cy="21278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</a:t>
            </a:r>
            <a:r>
              <a:rPr lang="ko-KR" altLang="en-US" dirty="0"/>
              <a:t> 모드</a:t>
            </a:r>
          </a:p>
        </p:txBody>
      </p:sp>
      <p:cxnSp>
        <p:nvCxnSpPr>
          <p:cNvPr id="8" name="직선 화살표 연결선 7"/>
          <p:cNvCxnSpPr>
            <a:stCxn id="2" idx="6"/>
            <a:endCxn id="7" idx="2"/>
          </p:cNvCxnSpPr>
          <p:nvPr/>
        </p:nvCxnSpPr>
        <p:spPr>
          <a:xfrm>
            <a:off x="3469692" y="3387990"/>
            <a:ext cx="2037271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flipH="1">
            <a:off x="1018828" y="4718777"/>
            <a:ext cx="2773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끊김 없이 </a:t>
            </a:r>
            <a:endParaRPr lang="en-US" altLang="ko-KR" dirty="0"/>
          </a:p>
          <a:p>
            <a:pPr algn="ctr"/>
            <a:r>
              <a:rPr lang="ko-KR" altLang="en-US" dirty="0"/>
              <a:t>저장된 이미지를 </a:t>
            </a:r>
            <a:endParaRPr lang="en-US" altLang="ko-KR" dirty="0"/>
          </a:p>
          <a:p>
            <a:pPr algn="ctr"/>
            <a:r>
              <a:rPr lang="ko-KR" altLang="en-US" dirty="0"/>
              <a:t>로드하고 반응한다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5183948" y="4718777"/>
            <a:ext cx="2773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사람을 </a:t>
            </a:r>
            <a:endParaRPr lang="en-US" altLang="ko-KR" dirty="0"/>
          </a:p>
          <a:p>
            <a:pPr algn="ctr"/>
            <a:r>
              <a:rPr lang="ko-KR" altLang="en-US" dirty="0"/>
              <a:t>실시간으로 인식한다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인식률≥</a:t>
            </a:r>
            <a:r>
              <a:rPr lang="en-US" altLang="ko-KR" dirty="0"/>
              <a:t>90%)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4053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+mj-lt"/>
              </a:rPr>
              <a:t>Approach – Convolutional Neural Network</a:t>
            </a:r>
            <a:endParaRPr lang="ko-KR" altLang="en-US" dirty="0">
              <a:latin typeface="+mj-lt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1170771" y="1589518"/>
            <a:ext cx="1982625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Convolutional Layer</a:t>
            </a:r>
            <a:endParaRPr lang="ko-KR" altLang="en-US" dirty="0"/>
          </a:p>
        </p:txBody>
      </p:sp>
      <p:sp>
        <p:nvSpPr>
          <p:cNvPr id="9" name="사각형: 둥근 모서리 8"/>
          <p:cNvSpPr/>
          <p:nvPr/>
        </p:nvSpPr>
        <p:spPr>
          <a:xfrm>
            <a:off x="1170771" y="2888479"/>
            <a:ext cx="1982625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Pooling</a:t>
            </a:r>
          </a:p>
          <a:p>
            <a:pPr algn="ctr"/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3284574" y="1862052"/>
            <a:ext cx="221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가중치를 곱한다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3284574" y="3161013"/>
            <a:ext cx="221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공간 크기를 줄인다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1136671" y="4187440"/>
            <a:ext cx="205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반복해서 적용한다</a:t>
            </a:r>
          </a:p>
        </p:txBody>
      </p:sp>
      <p:sp>
        <p:nvSpPr>
          <p:cNvPr id="13" name="TextBox 12"/>
          <p:cNvSpPr txBox="1"/>
          <p:nvPr/>
        </p:nvSpPr>
        <p:spPr>
          <a:xfrm flipH="1">
            <a:off x="1170771" y="5523637"/>
            <a:ext cx="479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고차원 데이터의 형태 유지</a:t>
            </a:r>
            <a:endParaRPr lang="en-US" altLang="ko-KR" dirty="0"/>
          </a:p>
          <a:p>
            <a:r>
              <a:rPr lang="en-US" altLang="ko-KR" b="1" dirty="0"/>
              <a:t>-&gt;</a:t>
            </a:r>
            <a:r>
              <a:rPr lang="ko-KR" altLang="en-US" b="1" dirty="0"/>
              <a:t> 이미지 인식에 효과적</a:t>
            </a:r>
          </a:p>
        </p:txBody>
      </p: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47" y="1244926"/>
            <a:ext cx="3060553" cy="209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>
            <a:stCxn id="2" idx="2"/>
            <a:endCxn id="9" idx="0"/>
          </p:cNvCxnSpPr>
          <p:nvPr/>
        </p:nvCxnSpPr>
        <p:spPr>
          <a:xfrm>
            <a:off x="2162084" y="2503918"/>
            <a:ext cx="0" cy="38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cxnSpLocks/>
            <a:stCxn id="9" idx="2"/>
            <a:endCxn id="4" idx="0"/>
          </p:cNvCxnSpPr>
          <p:nvPr/>
        </p:nvCxnSpPr>
        <p:spPr>
          <a:xfrm flipH="1">
            <a:off x="2162083" y="3802879"/>
            <a:ext cx="1" cy="38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79644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Approach – Transfer Learning</a:t>
            </a:r>
            <a:endParaRPr lang="ko-KR" altLang="en-US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9719" y="1387006"/>
            <a:ext cx="81742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CNN</a:t>
            </a:r>
            <a:r>
              <a:rPr lang="ko-KR" altLang="ko-KR" sz="2000" dirty="0"/>
              <a:t>에서 초기 가중치를</a:t>
            </a:r>
            <a:r>
              <a:rPr lang="en-US" altLang="ko-KR" sz="2000" dirty="0"/>
              <a:t> random</a:t>
            </a:r>
            <a:r>
              <a:rPr lang="ko-KR" altLang="ko-KR" sz="2000" dirty="0"/>
              <a:t>하게 설정할 경우</a:t>
            </a:r>
            <a:r>
              <a:rPr lang="en-US" altLang="ko-KR" sz="2000" dirty="0"/>
              <a:t>, </a:t>
            </a:r>
          </a:p>
          <a:p>
            <a:r>
              <a:rPr lang="ko-KR" altLang="ko-KR" sz="2000" dirty="0"/>
              <a:t>많은 </a:t>
            </a:r>
            <a:r>
              <a:rPr lang="en-US" altLang="ko-KR" sz="2000" dirty="0"/>
              <a:t>dataset</a:t>
            </a:r>
            <a:r>
              <a:rPr lang="ko-KR" altLang="ko-KR" sz="2000" dirty="0"/>
              <a:t>과 학습 시간이 요구</a:t>
            </a:r>
            <a:r>
              <a:rPr lang="ko-KR" altLang="en-US" sz="2000" dirty="0"/>
              <a:t>됨</a:t>
            </a:r>
            <a:r>
              <a:rPr lang="en-US" altLang="ko-KR" sz="2000" dirty="0"/>
              <a:t>. </a:t>
            </a:r>
          </a:p>
          <a:p>
            <a:endParaRPr lang="ko-KR" altLang="ko-KR" sz="2000" dirty="0"/>
          </a:p>
          <a:p>
            <a:r>
              <a:rPr lang="en-US" altLang="ko-KR" sz="2000" b="1" dirty="0"/>
              <a:t>1. </a:t>
            </a:r>
            <a:r>
              <a:rPr lang="ko-KR" altLang="ko-KR" sz="2000" b="1" dirty="0"/>
              <a:t>선행 연구의</a:t>
            </a:r>
            <a:r>
              <a:rPr lang="en-US" altLang="ko-KR" sz="2000" b="1" dirty="0"/>
              <a:t> Network</a:t>
            </a:r>
            <a:r>
              <a:rPr lang="ko-KR" altLang="ko-KR" sz="2000" dirty="0"/>
              <a:t>를 </a:t>
            </a:r>
            <a:r>
              <a:rPr lang="ko-KR" altLang="en-US" sz="2000" dirty="0"/>
              <a:t>가져와</a:t>
            </a:r>
            <a:endParaRPr lang="en-US" altLang="ko-KR" sz="2000" dirty="0"/>
          </a:p>
          <a:p>
            <a:r>
              <a:rPr lang="en-US" altLang="ko-KR" sz="2000" dirty="0"/>
              <a:t>2. </a:t>
            </a:r>
            <a:r>
              <a:rPr lang="ko-KR" altLang="en-US" sz="2000" dirty="0"/>
              <a:t>초기 가중치</a:t>
            </a:r>
            <a:r>
              <a:rPr lang="en-US" altLang="ko-KR" sz="2000" dirty="0"/>
              <a:t> </a:t>
            </a:r>
            <a:r>
              <a:rPr lang="ko-KR" altLang="en-US" sz="2000" dirty="0"/>
              <a:t>또는 </a:t>
            </a:r>
            <a:r>
              <a:rPr lang="en-US" altLang="ko-KR" sz="2000" dirty="0"/>
              <a:t>Feature extractor</a:t>
            </a:r>
            <a:r>
              <a:rPr lang="ko-KR" altLang="en-US" sz="2000" dirty="0"/>
              <a:t>로 사용</a:t>
            </a:r>
            <a:endParaRPr lang="en-US" altLang="ko-KR" sz="2000" dirty="0"/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과제에 맞게 미세 조정</a:t>
            </a:r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1026" name="Picture 2" descr="transfer learning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8" b="22710"/>
          <a:stretch/>
        </p:blipFill>
        <p:spPr bwMode="auto">
          <a:xfrm>
            <a:off x="638735" y="3945351"/>
            <a:ext cx="5163671" cy="244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61812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66780"/>
            <a:ext cx="8229600" cy="648404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+mj-lt"/>
              </a:rPr>
              <a:t>Approach – YOLO: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Real-Time Detection</a:t>
            </a:r>
            <a:endParaRPr lang="ko-KR" altLang="en-US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9719" y="1387006"/>
            <a:ext cx="81742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You Only Look Once!</a:t>
            </a:r>
          </a:p>
          <a:p>
            <a:r>
              <a:rPr lang="ko-KR" altLang="en-US" sz="2000" dirty="0"/>
              <a:t>이미지 전체를 한 번만 신경망에 넣는 방법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빠른 인식</a:t>
            </a:r>
            <a:r>
              <a:rPr lang="en-US" altLang="ko-KR" sz="2000" dirty="0"/>
              <a:t>: 45 frame/sec</a:t>
            </a:r>
          </a:p>
          <a:p>
            <a:r>
              <a:rPr lang="en-US" altLang="ko-KR" sz="2000" dirty="0"/>
              <a:t>-&gt; </a:t>
            </a:r>
            <a:r>
              <a:rPr lang="ko-KR" altLang="en-US" sz="2000" dirty="0"/>
              <a:t>실시간으로 정보를 주고 받는 앱 구현에 적합</a:t>
            </a:r>
            <a:endParaRPr lang="en-US" altLang="ko-KR" sz="2000" dirty="0"/>
          </a:p>
        </p:txBody>
      </p:sp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909693" y="3240741"/>
            <a:ext cx="4845648" cy="31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2105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/>
      <a:lstStyle/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6213</TotalTime>
  <Words>703</Words>
  <Application>Microsoft Macintosh PowerPoint</Application>
  <PresentationFormat>On-screen Show (4:3)</PresentationFormat>
  <Paragraphs>219</Paragraphs>
  <Slides>35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Arial</vt:lpstr>
      <vt:lpstr>Cambria Math</vt:lpstr>
      <vt:lpstr>Corbel</vt:lpstr>
      <vt:lpstr>Cordia New</vt:lpstr>
      <vt:lpstr>Malgun Gothic</vt:lpstr>
      <vt:lpstr>Nanum Gothic</vt:lpstr>
      <vt:lpstr>Times New Roman</vt:lpstr>
      <vt:lpstr>Wingdings</vt:lpstr>
      <vt:lpstr>Wingdings 3</vt:lpstr>
      <vt:lpstr>나눔고딕</vt:lpstr>
      <vt:lpstr>나눔바른고딕</vt:lpstr>
      <vt:lpstr>맑은 고딕</vt:lpstr>
      <vt:lpstr>원본</vt:lpstr>
      <vt:lpstr>사물인식 기반의  웹툰 AR 플레이어 만들기 </vt:lpstr>
      <vt:lpstr>Contents </vt:lpstr>
      <vt:lpstr>Overview</vt:lpstr>
      <vt:lpstr>Problem</vt:lpstr>
      <vt:lpstr>Goal &amp; Requirement</vt:lpstr>
      <vt:lpstr>Goal &amp; Requirement</vt:lpstr>
      <vt:lpstr>Approach – Convolutional Neural Network</vt:lpstr>
      <vt:lpstr>Approach – Transfer Learning</vt:lpstr>
      <vt:lpstr>Approach – YOLO: Real-Time Detection</vt:lpstr>
      <vt:lpstr>Approach – YOLO: Real-Time Detection</vt:lpstr>
      <vt:lpstr>Approach – Database</vt:lpstr>
      <vt:lpstr>Development Environment</vt:lpstr>
      <vt:lpstr>Architecture</vt:lpstr>
      <vt:lpstr>Machine Learning Procedure</vt:lpstr>
      <vt:lpstr>Machine Learning Procedure</vt:lpstr>
      <vt:lpstr>Machine Learning Procedure</vt:lpstr>
      <vt:lpstr>Machine Learning Procedure</vt:lpstr>
      <vt:lpstr>Architecture</vt:lpstr>
      <vt:lpstr>Architecture</vt:lpstr>
      <vt:lpstr>Implementation Issues</vt:lpstr>
      <vt:lpstr>Implementation Issues</vt:lpstr>
      <vt:lpstr>Implementation Issues</vt:lpstr>
      <vt:lpstr>Implementation Issues</vt:lpstr>
      <vt:lpstr>Results</vt:lpstr>
      <vt:lpstr>Results</vt:lpstr>
      <vt:lpstr>Results</vt:lpstr>
      <vt:lpstr>Results</vt:lpstr>
      <vt:lpstr>Results – 범용성</vt:lpstr>
      <vt:lpstr>Results – 범용성</vt:lpstr>
      <vt:lpstr>Result – 다른 object의 학습</vt:lpstr>
      <vt:lpstr>Results – 웹툰 플레이어</vt:lpstr>
      <vt:lpstr>Results – 웹툰 플레이어</vt:lpstr>
      <vt:lpstr>Conclusion</vt:lpstr>
      <vt:lpstr>Division and Assignment of Work</vt:lpstr>
      <vt:lpstr>PowerPoint Presentation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원종훈</cp:lastModifiedBy>
  <cp:revision>199</cp:revision>
  <cp:lastPrinted>2017-05-18T14:41:32Z</cp:lastPrinted>
  <dcterms:created xsi:type="dcterms:W3CDTF">2011-08-24T01:05:33Z</dcterms:created>
  <dcterms:modified xsi:type="dcterms:W3CDTF">2017-06-15T15:24:44Z</dcterms:modified>
</cp:coreProperties>
</file>